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75" r:id="rId2"/>
    <p:sldId id="677" r:id="rId3"/>
    <p:sldId id="285" r:id="rId4"/>
    <p:sldId id="679" r:id="rId5"/>
    <p:sldId id="678" r:id="rId6"/>
    <p:sldId id="256" r:id="rId7"/>
    <p:sldId id="296" r:id="rId8"/>
    <p:sldId id="297" r:id="rId9"/>
    <p:sldId id="298" r:id="rId10"/>
    <p:sldId id="299" r:id="rId11"/>
    <p:sldId id="680" r:id="rId12"/>
    <p:sldId id="686" r:id="rId13"/>
    <p:sldId id="272" r:id="rId14"/>
    <p:sldId id="273" r:id="rId15"/>
    <p:sldId id="274" r:id="rId16"/>
    <p:sldId id="692" r:id="rId17"/>
    <p:sldId id="691" r:id="rId18"/>
    <p:sldId id="687" r:id="rId19"/>
    <p:sldId id="688" r:id="rId20"/>
    <p:sldId id="689" r:id="rId21"/>
    <p:sldId id="693" r:id="rId22"/>
    <p:sldId id="6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53" autoAdjust="0"/>
    <p:restoredTop sz="94580" autoAdjust="0"/>
  </p:normalViewPr>
  <p:slideViewPr>
    <p:cSldViewPr>
      <p:cViewPr varScale="1">
        <p:scale>
          <a:sx n="91" d="100"/>
          <a:sy n="91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wia Wilmañska" userId="43068189bf98e4f5" providerId="LiveId" clId="{0771325F-AF2A-47CC-8711-DB8B2F73CB11}"/>
    <pc:docChg chg="undo custSel addSld delSld modSld">
      <pc:chgData name="Sylwia Wilmañska" userId="43068189bf98e4f5" providerId="LiveId" clId="{0771325F-AF2A-47CC-8711-DB8B2F73CB11}" dt="2022-10-12T21:05:54.783" v="3005" actId="1076"/>
      <pc:docMkLst>
        <pc:docMk/>
      </pc:docMkLst>
      <pc:sldChg chg="addSp modSp mod">
        <pc:chgData name="Sylwia Wilmañska" userId="43068189bf98e4f5" providerId="LiveId" clId="{0771325F-AF2A-47CC-8711-DB8B2F73CB11}" dt="2022-10-12T20:44:54.123" v="2783" actId="14100"/>
        <pc:sldMkLst>
          <pc:docMk/>
          <pc:sldMk cId="0" sldId="256"/>
        </pc:sldMkLst>
        <pc:spChg chg="mod">
          <ac:chgData name="Sylwia Wilmañska" userId="43068189bf98e4f5" providerId="LiveId" clId="{0771325F-AF2A-47CC-8711-DB8B2F73CB11}" dt="2022-10-09T17:22:40.100" v="34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ylwia Wilmañska" userId="43068189bf98e4f5" providerId="LiveId" clId="{0771325F-AF2A-47CC-8711-DB8B2F73CB11}" dt="2022-10-12T20:44:40.719" v="2780" actId="255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Sylwia Wilmañska" userId="43068189bf98e4f5" providerId="LiveId" clId="{0771325F-AF2A-47CC-8711-DB8B2F73CB11}" dt="2022-10-12T20:44:54.123" v="2783" actId="14100"/>
          <ac:picMkLst>
            <pc:docMk/>
            <pc:sldMk cId="0" sldId="256"/>
            <ac:picMk id="5" creationId="{6872D5FA-BDCC-98BE-A7BC-C7C3DBBA2FD6}"/>
          </ac:picMkLst>
        </pc:picChg>
      </pc:sldChg>
      <pc:sldChg chg="del">
        <pc:chgData name="Sylwia Wilmañska" userId="43068189bf98e4f5" providerId="LiveId" clId="{0771325F-AF2A-47CC-8711-DB8B2F73CB11}" dt="2022-10-09T19:24:34.244" v="1802" actId="2696"/>
        <pc:sldMkLst>
          <pc:docMk/>
          <pc:sldMk cId="451385265" sldId="260"/>
        </pc:sldMkLst>
      </pc:sldChg>
      <pc:sldChg chg="addSp modSp mod">
        <pc:chgData name="Sylwia Wilmañska" userId="43068189bf98e4f5" providerId="LiveId" clId="{0771325F-AF2A-47CC-8711-DB8B2F73CB11}" dt="2022-10-12T21:04:13.001" v="3001" actId="14100"/>
        <pc:sldMkLst>
          <pc:docMk/>
          <pc:sldMk cId="243740620" sldId="272"/>
        </pc:sldMkLst>
        <pc:spChg chg="mod">
          <ac:chgData name="Sylwia Wilmañska" userId="43068189bf98e4f5" providerId="LiveId" clId="{0771325F-AF2A-47CC-8711-DB8B2F73CB11}" dt="2022-10-09T18:27:38.362" v="1430" actId="6549"/>
          <ac:spMkLst>
            <pc:docMk/>
            <pc:sldMk cId="243740620" sldId="272"/>
            <ac:spMk id="31746" creationId="{FDECDD08-C24D-489E-B654-1CDBD2B01276}"/>
          </ac:spMkLst>
        </pc:spChg>
        <pc:spChg chg="mod">
          <ac:chgData name="Sylwia Wilmañska" userId="43068189bf98e4f5" providerId="LiveId" clId="{0771325F-AF2A-47CC-8711-DB8B2F73CB11}" dt="2022-10-09T19:08:36.214" v="1642" actId="313"/>
          <ac:spMkLst>
            <pc:docMk/>
            <pc:sldMk cId="243740620" sldId="272"/>
            <ac:spMk id="31747" creationId="{C4F1EC00-80FA-42DE-B38F-2D787E242B41}"/>
          </ac:spMkLst>
        </pc:spChg>
        <pc:picChg chg="add mod">
          <ac:chgData name="Sylwia Wilmañska" userId="43068189bf98e4f5" providerId="LiveId" clId="{0771325F-AF2A-47CC-8711-DB8B2F73CB11}" dt="2022-10-12T21:04:07.371" v="2999" actId="14100"/>
          <ac:picMkLst>
            <pc:docMk/>
            <pc:sldMk cId="243740620" sldId="272"/>
            <ac:picMk id="3" creationId="{365FB78F-DA82-78F7-A7F6-5D5E8FA6A0A5}"/>
          </ac:picMkLst>
        </pc:picChg>
        <pc:picChg chg="add mod">
          <ac:chgData name="Sylwia Wilmañska" userId="43068189bf98e4f5" providerId="LiveId" clId="{0771325F-AF2A-47CC-8711-DB8B2F73CB11}" dt="2022-10-09T19:06:35.167" v="1454" actId="1076"/>
          <ac:picMkLst>
            <pc:docMk/>
            <pc:sldMk cId="243740620" sldId="272"/>
            <ac:picMk id="5" creationId="{FCAAAEB8-B198-1C7C-90ED-7820F2B8F8C7}"/>
          </ac:picMkLst>
        </pc:picChg>
        <pc:picChg chg="add mod">
          <ac:chgData name="Sylwia Wilmañska" userId="43068189bf98e4f5" providerId="LiveId" clId="{0771325F-AF2A-47CC-8711-DB8B2F73CB11}" dt="2022-10-12T21:04:13.001" v="3001" actId="14100"/>
          <ac:picMkLst>
            <pc:docMk/>
            <pc:sldMk cId="243740620" sldId="272"/>
            <ac:picMk id="7" creationId="{4CF81D45-0750-0F9B-7962-264A0143A91B}"/>
          </ac:picMkLst>
        </pc:picChg>
      </pc:sldChg>
      <pc:sldChg chg="addSp delSp modSp mod">
        <pc:chgData name="Sylwia Wilmañska" userId="43068189bf98e4f5" providerId="LiveId" clId="{0771325F-AF2A-47CC-8711-DB8B2F73CB11}" dt="2022-10-12T20:42:19.647" v="2761" actId="14100"/>
        <pc:sldMkLst>
          <pc:docMk/>
          <pc:sldMk cId="3847731952" sldId="273"/>
        </pc:sldMkLst>
        <pc:spChg chg="mod">
          <ac:chgData name="Sylwia Wilmañska" userId="43068189bf98e4f5" providerId="LiveId" clId="{0771325F-AF2A-47CC-8711-DB8B2F73CB11}" dt="2022-10-12T20:40:11.559" v="2745" actId="20577"/>
          <ac:spMkLst>
            <pc:docMk/>
            <pc:sldMk cId="3847731952" sldId="273"/>
            <ac:spMk id="32770" creationId="{5C7A95F7-08B1-4DF6-B7AB-E077257CAD15}"/>
          </ac:spMkLst>
        </pc:spChg>
        <pc:spChg chg="mod">
          <ac:chgData name="Sylwia Wilmañska" userId="43068189bf98e4f5" providerId="LiveId" clId="{0771325F-AF2A-47CC-8711-DB8B2F73CB11}" dt="2022-10-12T20:40:44.235" v="2749" actId="14100"/>
          <ac:spMkLst>
            <pc:docMk/>
            <pc:sldMk cId="3847731952" sldId="273"/>
            <ac:spMk id="32771" creationId="{D251BE1C-E3DE-4396-950C-AA60224769C5}"/>
          </ac:spMkLst>
        </pc:spChg>
        <pc:picChg chg="add del mod">
          <ac:chgData name="Sylwia Wilmañska" userId="43068189bf98e4f5" providerId="LiveId" clId="{0771325F-AF2A-47CC-8711-DB8B2F73CB11}" dt="2022-10-09T19:13:36.692" v="1686" actId="478"/>
          <ac:picMkLst>
            <pc:docMk/>
            <pc:sldMk cId="3847731952" sldId="273"/>
            <ac:picMk id="3" creationId="{047D11A3-F127-C0C5-F466-63EB3880CFF2}"/>
          </ac:picMkLst>
        </pc:picChg>
        <pc:picChg chg="add mod">
          <ac:chgData name="Sylwia Wilmañska" userId="43068189bf98e4f5" providerId="LiveId" clId="{0771325F-AF2A-47CC-8711-DB8B2F73CB11}" dt="2022-10-12T20:42:19.647" v="2761" actId="14100"/>
          <ac:picMkLst>
            <pc:docMk/>
            <pc:sldMk cId="3847731952" sldId="273"/>
            <ac:picMk id="3" creationId="{88765EDE-F7EB-E7C0-6450-3D37CC157B67}"/>
          </ac:picMkLst>
        </pc:picChg>
        <pc:picChg chg="add del mod">
          <ac:chgData name="Sylwia Wilmañska" userId="43068189bf98e4f5" providerId="LiveId" clId="{0771325F-AF2A-47CC-8711-DB8B2F73CB11}" dt="2022-10-12T20:40:09.018" v="2742"/>
          <ac:picMkLst>
            <pc:docMk/>
            <pc:sldMk cId="3847731952" sldId="273"/>
            <ac:picMk id="5" creationId="{2B0BB8EE-C582-0E77-E775-0695862D2F7C}"/>
          </ac:picMkLst>
        </pc:picChg>
        <pc:picChg chg="add del mod">
          <ac:chgData name="Sylwia Wilmañska" userId="43068189bf98e4f5" providerId="LiveId" clId="{0771325F-AF2A-47CC-8711-DB8B2F73CB11}" dt="2022-10-09T19:13:24.564" v="1685" actId="478"/>
          <ac:picMkLst>
            <pc:docMk/>
            <pc:sldMk cId="3847731952" sldId="273"/>
            <ac:picMk id="5" creationId="{85D02C0B-C7FE-F38B-7BDC-8EC61479A259}"/>
          </ac:picMkLst>
        </pc:picChg>
        <pc:picChg chg="add mod">
          <ac:chgData name="Sylwia Wilmañska" userId="43068189bf98e4f5" providerId="LiveId" clId="{0771325F-AF2A-47CC-8711-DB8B2F73CB11}" dt="2022-10-12T20:42:14.459" v="2760" actId="14100"/>
          <ac:picMkLst>
            <pc:docMk/>
            <pc:sldMk cId="3847731952" sldId="273"/>
            <ac:picMk id="7" creationId="{E2518948-A7D6-A378-E31C-0A380BDF6C72}"/>
          </ac:picMkLst>
        </pc:picChg>
      </pc:sldChg>
      <pc:sldChg chg="addSp modSp mod">
        <pc:chgData name="Sylwia Wilmañska" userId="43068189bf98e4f5" providerId="LiveId" clId="{0771325F-AF2A-47CC-8711-DB8B2F73CB11}" dt="2022-10-09T19:20:38.728" v="1772" actId="255"/>
        <pc:sldMkLst>
          <pc:docMk/>
          <pc:sldMk cId="4010069320" sldId="274"/>
        </pc:sldMkLst>
        <pc:spChg chg="mod">
          <ac:chgData name="Sylwia Wilmañska" userId="43068189bf98e4f5" providerId="LiveId" clId="{0771325F-AF2A-47CC-8711-DB8B2F73CB11}" dt="2022-10-09T19:16:13.946" v="1749" actId="5793"/>
          <ac:spMkLst>
            <pc:docMk/>
            <pc:sldMk cId="4010069320" sldId="274"/>
            <ac:spMk id="33794" creationId="{686A80C0-04BD-4803-85F7-C1F535EBBF3D}"/>
          </ac:spMkLst>
        </pc:spChg>
        <pc:spChg chg="mod">
          <ac:chgData name="Sylwia Wilmañska" userId="43068189bf98e4f5" providerId="LiveId" clId="{0771325F-AF2A-47CC-8711-DB8B2F73CB11}" dt="2022-10-09T19:20:38.728" v="1772" actId="255"/>
          <ac:spMkLst>
            <pc:docMk/>
            <pc:sldMk cId="4010069320" sldId="274"/>
            <ac:spMk id="33795" creationId="{E5711274-44BE-41E1-A77F-DA5B57F915C4}"/>
          </ac:spMkLst>
        </pc:spChg>
        <pc:picChg chg="add mod">
          <ac:chgData name="Sylwia Wilmañska" userId="43068189bf98e4f5" providerId="LiveId" clId="{0771325F-AF2A-47CC-8711-DB8B2F73CB11}" dt="2022-10-09T19:18:44.160" v="1766" actId="1076"/>
          <ac:picMkLst>
            <pc:docMk/>
            <pc:sldMk cId="4010069320" sldId="274"/>
            <ac:picMk id="3" creationId="{F51C4796-1C04-658E-8581-1C215967FE8E}"/>
          </ac:picMkLst>
        </pc:picChg>
        <pc:picChg chg="add mod">
          <ac:chgData name="Sylwia Wilmañska" userId="43068189bf98e4f5" providerId="LiveId" clId="{0771325F-AF2A-47CC-8711-DB8B2F73CB11}" dt="2022-10-09T19:18:57.444" v="1767" actId="14100"/>
          <ac:picMkLst>
            <pc:docMk/>
            <pc:sldMk cId="4010069320" sldId="274"/>
            <ac:picMk id="5" creationId="{7E8CC9E0-EBB8-9A4B-424F-0EF8385C7FAE}"/>
          </ac:picMkLst>
        </pc:picChg>
      </pc:sldChg>
      <pc:sldChg chg="del">
        <pc:chgData name="Sylwia Wilmañska" userId="43068189bf98e4f5" providerId="LiveId" clId="{0771325F-AF2A-47CC-8711-DB8B2F73CB11}" dt="2022-10-09T19:24:21.188" v="1797" actId="2696"/>
        <pc:sldMkLst>
          <pc:docMk/>
          <pc:sldMk cId="3198835762" sldId="275"/>
        </pc:sldMkLst>
      </pc:sldChg>
      <pc:sldChg chg="del">
        <pc:chgData name="Sylwia Wilmañska" userId="43068189bf98e4f5" providerId="LiveId" clId="{0771325F-AF2A-47CC-8711-DB8B2F73CB11}" dt="2022-10-09T19:24:23.393" v="1798" actId="2696"/>
        <pc:sldMkLst>
          <pc:docMk/>
          <pc:sldMk cId="1340287141" sldId="278"/>
        </pc:sldMkLst>
      </pc:sldChg>
      <pc:sldChg chg="del">
        <pc:chgData name="Sylwia Wilmañska" userId="43068189bf98e4f5" providerId="LiveId" clId="{0771325F-AF2A-47CC-8711-DB8B2F73CB11}" dt="2022-10-09T19:23:48.459" v="1786" actId="2696"/>
        <pc:sldMkLst>
          <pc:docMk/>
          <pc:sldMk cId="0" sldId="279"/>
        </pc:sldMkLst>
      </pc:sldChg>
      <pc:sldChg chg="del">
        <pc:chgData name="Sylwia Wilmañska" userId="43068189bf98e4f5" providerId="LiveId" clId="{0771325F-AF2A-47CC-8711-DB8B2F73CB11}" dt="2022-10-09T19:24:25.846" v="1799" actId="2696"/>
        <pc:sldMkLst>
          <pc:docMk/>
          <pc:sldMk cId="194207805" sldId="280"/>
        </pc:sldMkLst>
      </pc:sldChg>
      <pc:sldChg chg="del">
        <pc:chgData name="Sylwia Wilmañska" userId="43068189bf98e4f5" providerId="LiveId" clId="{0771325F-AF2A-47CC-8711-DB8B2F73CB11}" dt="2022-10-09T19:24:28.361" v="1800" actId="2696"/>
        <pc:sldMkLst>
          <pc:docMk/>
          <pc:sldMk cId="3080780590" sldId="281"/>
        </pc:sldMkLst>
      </pc:sldChg>
      <pc:sldChg chg="del">
        <pc:chgData name="Sylwia Wilmañska" userId="43068189bf98e4f5" providerId="LiveId" clId="{0771325F-AF2A-47CC-8711-DB8B2F73CB11}" dt="2022-10-09T19:24:31.686" v="1801" actId="2696"/>
        <pc:sldMkLst>
          <pc:docMk/>
          <pc:sldMk cId="4007657537" sldId="282"/>
        </pc:sldMkLst>
      </pc:sldChg>
      <pc:sldChg chg="addSp delSp modSp mod">
        <pc:chgData name="Sylwia Wilmañska" userId="43068189bf98e4f5" providerId="LiveId" clId="{0771325F-AF2A-47CC-8711-DB8B2F73CB11}" dt="2022-10-09T19:38:23.307" v="2280" actId="20577"/>
        <pc:sldMkLst>
          <pc:docMk/>
          <pc:sldMk cId="2819383521" sldId="285"/>
        </pc:sldMkLst>
        <pc:spChg chg="mod">
          <ac:chgData name="Sylwia Wilmañska" userId="43068189bf98e4f5" providerId="LiveId" clId="{0771325F-AF2A-47CC-8711-DB8B2F73CB11}" dt="2022-10-09T19:38:23.307" v="2280" actId="20577"/>
          <ac:spMkLst>
            <pc:docMk/>
            <pc:sldMk cId="2819383521" sldId="285"/>
            <ac:spMk id="63491" creationId="{A6F53F3F-5816-4A6C-B0EC-D88D4F4D13DB}"/>
          </ac:spMkLst>
        </pc:spChg>
        <pc:spChg chg="add del mod">
          <ac:chgData name="Sylwia Wilmañska" userId="43068189bf98e4f5" providerId="LiveId" clId="{0771325F-AF2A-47CC-8711-DB8B2F73CB11}" dt="2022-10-09T17:05:09.199" v="125" actId="20577"/>
          <ac:spMkLst>
            <pc:docMk/>
            <pc:sldMk cId="2819383521" sldId="285"/>
            <ac:spMk id="63492" creationId="{CDA17708-9EC7-4B07-9554-EF0819001092}"/>
          </ac:spMkLst>
        </pc:spChg>
      </pc:sldChg>
      <pc:sldChg chg="del">
        <pc:chgData name="Sylwia Wilmañska" userId="43068189bf98e4f5" providerId="LiveId" clId="{0771325F-AF2A-47CC-8711-DB8B2F73CB11}" dt="2022-10-09T19:24:36.723" v="1803" actId="2696"/>
        <pc:sldMkLst>
          <pc:docMk/>
          <pc:sldMk cId="3546919720" sldId="288"/>
        </pc:sldMkLst>
      </pc:sldChg>
      <pc:sldChg chg="del">
        <pc:chgData name="Sylwia Wilmañska" userId="43068189bf98e4f5" providerId="LiveId" clId="{0771325F-AF2A-47CC-8711-DB8B2F73CB11}" dt="2022-10-09T19:24:41.189" v="1805" actId="2696"/>
        <pc:sldMkLst>
          <pc:docMk/>
          <pc:sldMk cId="3539733242" sldId="290"/>
        </pc:sldMkLst>
      </pc:sldChg>
      <pc:sldChg chg="del">
        <pc:chgData name="Sylwia Wilmañska" userId="43068189bf98e4f5" providerId="LiveId" clId="{0771325F-AF2A-47CC-8711-DB8B2F73CB11}" dt="2022-10-09T19:24:38.853" v="1804" actId="2696"/>
        <pc:sldMkLst>
          <pc:docMk/>
          <pc:sldMk cId="4176094897" sldId="291"/>
        </pc:sldMkLst>
      </pc:sldChg>
      <pc:sldChg chg="addSp delSp modSp mod">
        <pc:chgData name="Sylwia Wilmañska" userId="43068189bf98e4f5" providerId="LiveId" clId="{0771325F-AF2A-47CC-8711-DB8B2F73CB11}" dt="2022-10-12T20:57:20.906" v="2972" actId="1076"/>
        <pc:sldMkLst>
          <pc:docMk/>
          <pc:sldMk cId="810496894" sldId="296"/>
        </pc:sldMkLst>
        <pc:spChg chg="mod">
          <ac:chgData name="Sylwia Wilmañska" userId="43068189bf98e4f5" providerId="LiveId" clId="{0771325F-AF2A-47CC-8711-DB8B2F73CB11}" dt="2022-10-09T17:25:43.265" v="581" actId="6549"/>
          <ac:spMkLst>
            <pc:docMk/>
            <pc:sldMk cId="810496894" sldId="296"/>
            <ac:spMk id="2" creationId="{4F53E534-AD22-45E3-A02B-D13A0BE0827C}"/>
          </ac:spMkLst>
        </pc:spChg>
        <pc:spChg chg="del mod">
          <ac:chgData name="Sylwia Wilmañska" userId="43068189bf98e4f5" providerId="LiveId" clId="{0771325F-AF2A-47CC-8711-DB8B2F73CB11}" dt="2022-10-09T17:30:07.218" v="688"/>
          <ac:spMkLst>
            <pc:docMk/>
            <pc:sldMk cId="810496894" sldId="296"/>
            <ac:spMk id="3" creationId="{1BB03EBA-4385-4A26-A42F-614F4D32718A}"/>
          </ac:spMkLst>
        </pc:spChg>
        <pc:picChg chg="add mod">
          <ac:chgData name="Sylwia Wilmañska" userId="43068189bf98e4f5" providerId="LiveId" clId="{0771325F-AF2A-47CC-8711-DB8B2F73CB11}" dt="2022-10-12T20:57:16.734" v="2971" actId="1076"/>
          <ac:picMkLst>
            <pc:docMk/>
            <pc:sldMk cId="810496894" sldId="296"/>
            <ac:picMk id="5" creationId="{6E8BC72D-1A8E-C187-1B77-AB2F12F890F1}"/>
          </ac:picMkLst>
        </pc:picChg>
        <pc:picChg chg="add mod">
          <ac:chgData name="Sylwia Wilmañska" userId="43068189bf98e4f5" providerId="LiveId" clId="{0771325F-AF2A-47CC-8711-DB8B2F73CB11}" dt="2022-10-12T20:57:20.906" v="2972" actId="1076"/>
          <ac:picMkLst>
            <pc:docMk/>
            <pc:sldMk cId="810496894" sldId="296"/>
            <ac:picMk id="7" creationId="{A79700A2-ED0D-CA45-E4CD-0D4B9C934654}"/>
          </ac:picMkLst>
        </pc:picChg>
      </pc:sldChg>
      <pc:sldChg chg="addSp modSp mod">
        <pc:chgData name="Sylwia Wilmañska" userId="43068189bf98e4f5" providerId="LiveId" clId="{0771325F-AF2A-47CC-8711-DB8B2F73CB11}" dt="2022-10-12T20:45:35.235" v="2792" actId="20577"/>
        <pc:sldMkLst>
          <pc:docMk/>
          <pc:sldMk cId="396635640" sldId="297"/>
        </pc:sldMkLst>
        <pc:spChg chg="mod">
          <ac:chgData name="Sylwia Wilmañska" userId="43068189bf98e4f5" providerId="LiveId" clId="{0771325F-AF2A-47CC-8711-DB8B2F73CB11}" dt="2022-10-12T20:45:35.235" v="2792" actId="20577"/>
          <ac:spMkLst>
            <pc:docMk/>
            <pc:sldMk cId="396635640" sldId="297"/>
            <ac:spMk id="2" creationId="{23B7F941-DF76-47CE-BDB2-B0F788EAE6D9}"/>
          </ac:spMkLst>
        </pc:spChg>
        <pc:spChg chg="mod">
          <ac:chgData name="Sylwia Wilmañska" userId="43068189bf98e4f5" providerId="LiveId" clId="{0771325F-AF2A-47CC-8711-DB8B2F73CB11}" dt="2022-10-09T17:26:38.013" v="584" actId="6549"/>
          <ac:spMkLst>
            <pc:docMk/>
            <pc:sldMk cId="396635640" sldId="297"/>
            <ac:spMk id="3" creationId="{2818B0C5-B04C-4A58-B4BE-78B4C81A80BE}"/>
          </ac:spMkLst>
        </pc:spChg>
        <pc:picChg chg="add mod">
          <ac:chgData name="Sylwia Wilmañska" userId="43068189bf98e4f5" providerId="LiveId" clId="{0771325F-AF2A-47CC-8711-DB8B2F73CB11}" dt="2022-10-12T20:45:20.807" v="2786" actId="14100"/>
          <ac:picMkLst>
            <pc:docMk/>
            <pc:sldMk cId="396635640" sldId="297"/>
            <ac:picMk id="5" creationId="{50E848AA-421E-7EE5-500E-A0045F5540AB}"/>
          </ac:picMkLst>
        </pc:picChg>
        <pc:picChg chg="add mod">
          <ac:chgData name="Sylwia Wilmañska" userId="43068189bf98e4f5" providerId="LiveId" clId="{0771325F-AF2A-47CC-8711-DB8B2F73CB11}" dt="2022-10-09T17:27:26.223" v="603" actId="14100"/>
          <ac:picMkLst>
            <pc:docMk/>
            <pc:sldMk cId="396635640" sldId="297"/>
            <ac:picMk id="7" creationId="{A9B813FC-E470-5F48-26BC-6765E8F1CB87}"/>
          </ac:picMkLst>
        </pc:picChg>
      </pc:sldChg>
      <pc:sldChg chg="addSp delSp modSp mod">
        <pc:chgData name="Sylwia Wilmañska" userId="43068189bf98e4f5" providerId="LiveId" clId="{0771325F-AF2A-47CC-8711-DB8B2F73CB11}" dt="2022-10-12T21:02:54.639" v="2988" actId="14100"/>
        <pc:sldMkLst>
          <pc:docMk/>
          <pc:sldMk cId="422980653" sldId="298"/>
        </pc:sldMkLst>
        <pc:spChg chg="mod">
          <ac:chgData name="Sylwia Wilmañska" userId="43068189bf98e4f5" providerId="LiveId" clId="{0771325F-AF2A-47CC-8711-DB8B2F73CB11}" dt="2022-10-12T21:02:27.069" v="2982" actId="14100"/>
          <ac:spMkLst>
            <pc:docMk/>
            <pc:sldMk cId="422980653" sldId="298"/>
            <ac:spMk id="2" creationId="{296F723D-7FB3-4179-9677-E786A827C6A7}"/>
          </ac:spMkLst>
        </pc:spChg>
        <pc:spChg chg="mod">
          <ac:chgData name="Sylwia Wilmañska" userId="43068189bf98e4f5" providerId="LiveId" clId="{0771325F-AF2A-47CC-8711-DB8B2F73CB11}" dt="2022-10-09T17:28:28.296" v="663" actId="27636"/>
          <ac:spMkLst>
            <pc:docMk/>
            <pc:sldMk cId="422980653" sldId="298"/>
            <ac:spMk id="3" creationId="{177481E0-BE24-4889-92BF-CA2C1847FF64}"/>
          </ac:spMkLst>
        </pc:spChg>
        <pc:picChg chg="add mod">
          <ac:chgData name="Sylwia Wilmañska" userId="43068189bf98e4f5" providerId="LiveId" clId="{0771325F-AF2A-47CC-8711-DB8B2F73CB11}" dt="2022-10-12T21:02:54.639" v="2988" actId="14100"/>
          <ac:picMkLst>
            <pc:docMk/>
            <pc:sldMk cId="422980653" sldId="298"/>
            <ac:picMk id="5" creationId="{3268AB23-4AF9-314D-44C3-3DD87D4EE7C0}"/>
          </ac:picMkLst>
        </pc:picChg>
        <pc:picChg chg="add mod">
          <ac:chgData name="Sylwia Wilmañska" userId="43068189bf98e4f5" providerId="LiveId" clId="{0771325F-AF2A-47CC-8711-DB8B2F73CB11}" dt="2022-10-12T21:02:49.295" v="2987" actId="14100"/>
          <ac:picMkLst>
            <pc:docMk/>
            <pc:sldMk cId="422980653" sldId="298"/>
            <ac:picMk id="6" creationId="{1B8920C7-F67A-77D1-4BF1-CEEECC469FE0}"/>
          </ac:picMkLst>
        </pc:picChg>
        <pc:picChg chg="add del mod">
          <ac:chgData name="Sylwia Wilmañska" userId="43068189bf98e4f5" providerId="LiveId" clId="{0771325F-AF2A-47CC-8711-DB8B2F73CB11}" dt="2022-10-12T20:59:05.012" v="2974" actId="21"/>
          <ac:picMkLst>
            <pc:docMk/>
            <pc:sldMk cId="422980653" sldId="298"/>
            <ac:picMk id="7" creationId="{D8FF4F12-CA8D-C998-135B-BF1039616187}"/>
          </ac:picMkLst>
        </pc:picChg>
      </pc:sldChg>
      <pc:sldChg chg="modSp mod">
        <pc:chgData name="Sylwia Wilmañska" userId="43068189bf98e4f5" providerId="LiveId" clId="{0771325F-AF2A-47CC-8711-DB8B2F73CB11}" dt="2022-10-09T17:31:19.569" v="695" actId="27636"/>
        <pc:sldMkLst>
          <pc:docMk/>
          <pc:sldMk cId="555465855" sldId="299"/>
        </pc:sldMkLst>
        <pc:spChg chg="mod">
          <ac:chgData name="Sylwia Wilmañska" userId="43068189bf98e4f5" providerId="LiveId" clId="{0771325F-AF2A-47CC-8711-DB8B2F73CB11}" dt="2022-10-09T17:31:19.569" v="695" actId="27636"/>
          <ac:spMkLst>
            <pc:docMk/>
            <pc:sldMk cId="555465855" sldId="299"/>
            <ac:spMk id="3" creationId="{DBD9CF26-7F00-4429-8C73-80F80E0BD62A}"/>
          </ac:spMkLst>
        </pc:spChg>
      </pc:sldChg>
      <pc:sldChg chg="del">
        <pc:chgData name="Sylwia Wilmañska" userId="43068189bf98e4f5" providerId="LiveId" clId="{0771325F-AF2A-47CC-8711-DB8B2F73CB11}" dt="2022-10-09T19:23:57.754" v="1788" actId="2696"/>
        <pc:sldMkLst>
          <pc:docMk/>
          <pc:sldMk cId="1551053919" sldId="300"/>
        </pc:sldMkLst>
      </pc:sldChg>
      <pc:sldChg chg="del">
        <pc:chgData name="Sylwia Wilmañska" userId="43068189bf98e4f5" providerId="LiveId" clId="{0771325F-AF2A-47CC-8711-DB8B2F73CB11}" dt="2022-10-09T19:24:18.907" v="1796" actId="2696"/>
        <pc:sldMkLst>
          <pc:docMk/>
          <pc:sldMk cId="4195442036" sldId="301"/>
        </pc:sldMkLst>
      </pc:sldChg>
      <pc:sldChg chg="del">
        <pc:chgData name="Sylwia Wilmañska" userId="43068189bf98e4f5" providerId="LiveId" clId="{0771325F-AF2A-47CC-8711-DB8B2F73CB11}" dt="2022-10-09T19:23:53.847" v="1787" actId="2696"/>
        <pc:sldMkLst>
          <pc:docMk/>
          <pc:sldMk cId="3002601642" sldId="303"/>
        </pc:sldMkLst>
      </pc:sldChg>
      <pc:sldChg chg="del">
        <pc:chgData name="Sylwia Wilmañska" userId="43068189bf98e4f5" providerId="LiveId" clId="{0771325F-AF2A-47CC-8711-DB8B2F73CB11}" dt="2022-10-09T19:24:00.612" v="1789" actId="2696"/>
        <pc:sldMkLst>
          <pc:docMk/>
          <pc:sldMk cId="3924657604" sldId="304"/>
        </pc:sldMkLst>
      </pc:sldChg>
      <pc:sldChg chg="del">
        <pc:chgData name="Sylwia Wilmañska" userId="43068189bf98e4f5" providerId="LiveId" clId="{0771325F-AF2A-47CC-8711-DB8B2F73CB11}" dt="2022-10-09T19:24:06.392" v="1791" actId="2696"/>
        <pc:sldMkLst>
          <pc:docMk/>
          <pc:sldMk cId="2341273060" sldId="305"/>
        </pc:sldMkLst>
      </pc:sldChg>
      <pc:sldChg chg="del">
        <pc:chgData name="Sylwia Wilmañska" userId="43068189bf98e4f5" providerId="LiveId" clId="{0771325F-AF2A-47CC-8711-DB8B2F73CB11}" dt="2022-10-09T19:24:11.774" v="1793" actId="2696"/>
        <pc:sldMkLst>
          <pc:docMk/>
          <pc:sldMk cId="3773069396" sldId="653"/>
        </pc:sldMkLst>
      </pc:sldChg>
      <pc:sldChg chg="del">
        <pc:chgData name="Sylwia Wilmañska" userId="43068189bf98e4f5" providerId="LiveId" clId="{0771325F-AF2A-47CC-8711-DB8B2F73CB11}" dt="2022-10-09T19:24:14.085" v="1794" actId="2696"/>
        <pc:sldMkLst>
          <pc:docMk/>
          <pc:sldMk cId="3184452332" sldId="654"/>
        </pc:sldMkLst>
      </pc:sldChg>
      <pc:sldChg chg="del">
        <pc:chgData name="Sylwia Wilmañska" userId="43068189bf98e4f5" providerId="LiveId" clId="{0771325F-AF2A-47CC-8711-DB8B2F73CB11}" dt="2022-10-09T19:24:16.622" v="1795" actId="2696"/>
        <pc:sldMkLst>
          <pc:docMk/>
          <pc:sldMk cId="4090715212" sldId="656"/>
        </pc:sldMkLst>
      </pc:sldChg>
      <pc:sldChg chg="del">
        <pc:chgData name="Sylwia Wilmañska" userId="43068189bf98e4f5" providerId="LiveId" clId="{0771325F-AF2A-47CC-8711-DB8B2F73CB11}" dt="2022-10-09T19:24:43.093" v="1806" actId="2696"/>
        <pc:sldMkLst>
          <pc:docMk/>
          <pc:sldMk cId="2190954545" sldId="674"/>
        </pc:sldMkLst>
      </pc:sldChg>
      <pc:sldChg chg="addSp delSp modSp mod">
        <pc:chgData name="Sylwia Wilmañska" userId="43068189bf98e4f5" providerId="LiveId" clId="{0771325F-AF2A-47CC-8711-DB8B2F73CB11}" dt="2022-10-12T20:43:13.885" v="2762" actId="14100"/>
        <pc:sldMkLst>
          <pc:docMk/>
          <pc:sldMk cId="3506074048" sldId="675"/>
        </pc:sldMkLst>
        <pc:spChg chg="mod">
          <ac:chgData name="Sylwia Wilmañska" userId="43068189bf98e4f5" providerId="LiveId" clId="{0771325F-AF2A-47CC-8711-DB8B2F73CB11}" dt="2022-10-12T20:43:13.885" v="2762" actId="14100"/>
          <ac:spMkLst>
            <pc:docMk/>
            <pc:sldMk cId="3506074048" sldId="675"/>
            <ac:spMk id="2" creationId="{DE6B8DE0-A9FC-409D-8F3A-886C73B10EA3}"/>
          </ac:spMkLst>
        </pc:spChg>
        <pc:spChg chg="del mod">
          <ac:chgData name="Sylwia Wilmañska" userId="43068189bf98e4f5" providerId="LiveId" clId="{0771325F-AF2A-47CC-8711-DB8B2F73CB11}" dt="2022-10-09T19:39:08.010" v="2304" actId="478"/>
          <ac:spMkLst>
            <pc:docMk/>
            <pc:sldMk cId="3506074048" sldId="675"/>
            <ac:spMk id="3" creationId="{2424737E-3192-466B-872C-8A93E55C6F1D}"/>
          </ac:spMkLst>
        </pc:spChg>
        <pc:picChg chg="add del mod">
          <ac:chgData name="Sylwia Wilmañska" userId="43068189bf98e4f5" providerId="LiveId" clId="{0771325F-AF2A-47CC-8711-DB8B2F73CB11}" dt="2022-10-09T17:19:23.642" v="293"/>
          <ac:picMkLst>
            <pc:docMk/>
            <pc:sldMk cId="3506074048" sldId="675"/>
            <ac:picMk id="8" creationId="{55C33E38-F156-B5F5-876C-7B355E610368}"/>
          </ac:picMkLst>
        </pc:picChg>
      </pc:sldChg>
      <pc:sldChg chg="modSp mod">
        <pc:chgData name="Sylwia Wilmañska" userId="43068189bf98e4f5" providerId="LiveId" clId="{0771325F-AF2A-47CC-8711-DB8B2F73CB11}" dt="2022-10-09T17:04:12.371" v="66" actId="27636"/>
        <pc:sldMkLst>
          <pc:docMk/>
          <pc:sldMk cId="2261882884" sldId="677"/>
        </pc:sldMkLst>
        <pc:spChg chg="mod">
          <ac:chgData name="Sylwia Wilmañska" userId="43068189bf98e4f5" providerId="LiveId" clId="{0771325F-AF2A-47CC-8711-DB8B2F73CB11}" dt="2022-10-09T17:01:23.741" v="11" actId="20577"/>
          <ac:spMkLst>
            <pc:docMk/>
            <pc:sldMk cId="2261882884" sldId="677"/>
            <ac:spMk id="2" creationId="{20BF79D9-FD72-43C2-9437-BBBDCE4AF635}"/>
          </ac:spMkLst>
        </pc:spChg>
        <pc:spChg chg="mod">
          <ac:chgData name="Sylwia Wilmañska" userId="43068189bf98e4f5" providerId="LiveId" clId="{0771325F-AF2A-47CC-8711-DB8B2F73CB11}" dt="2022-10-09T17:04:12.371" v="66" actId="27636"/>
          <ac:spMkLst>
            <pc:docMk/>
            <pc:sldMk cId="2261882884" sldId="677"/>
            <ac:spMk id="3" creationId="{F088B1CE-8ACE-4720-98DF-FC1B76713DFC}"/>
          </ac:spMkLst>
        </pc:spChg>
      </pc:sldChg>
      <pc:sldChg chg="addSp delSp modSp mod">
        <pc:chgData name="Sylwia Wilmañska" userId="43068189bf98e4f5" providerId="LiveId" clId="{0771325F-AF2A-47CC-8711-DB8B2F73CB11}" dt="2022-10-12T20:43:39.271" v="2767" actId="14100"/>
        <pc:sldMkLst>
          <pc:docMk/>
          <pc:sldMk cId="826467293" sldId="678"/>
        </pc:sldMkLst>
        <pc:spChg chg="mod">
          <ac:chgData name="Sylwia Wilmañska" userId="43068189bf98e4f5" providerId="LiveId" clId="{0771325F-AF2A-47CC-8711-DB8B2F73CB11}" dt="2022-10-09T17:21:41.323" v="336" actId="20577"/>
          <ac:spMkLst>
            <pc:docMk/>
            <pc:sldMk cId="826467293" sldId="678"/>
            <ac:spMk id="2" creationId="{77AB577D-3028-4008-9113-1997F57F44CF}"/>
          </ac:spMkLst>
        </pc:spChg>
        <pc:spChg chg="del mod">
          <ac:chgData name="Sylwia Wilmañska" userId="43068189bf98e4f5" providerId="LiveId" clId="{0771325F-AF2A-47CC-8711-DB8B2F73CB11}" dt="2022-10-09T17:21:00.458" v="298"/>
          <ac:spMkLst>
            <pc:docMk/>
            <pc:sldMk cId="826467293" sldId="678"/>
            <ac:spMk id="3" creationId="{8FCB8B19-4DFE-4897-A5FE-368BBF8CA8FC}"/>
          </ac:spMkLst>
        </pc:spChg>
        <pc:picChg chg="add mod">
          <ac:chgData name="Sylwia Wilmañska" userId="43068189bf98e4f5" providerId="LiveId" clId="{0771325F-AF2A-47CC-8711-DB8B2F73CB11}" dt="2022-10-12T20:43:39.271" v="2767" actId="14100"/>
          <ac:picMkLst>
            <pc:docMk/>
            <pc:sldMk cId="826467293" sldId="678"/>
            <ac:picMk id="5" creationId="{54DF9661-4C28-555E-CCB8-84146C24B600}"/>
          </ac:picMkLst>
        </pc:picChg>
      </pc:sldChg>
      <pc:sldChg chg="modSp mod">
        <pc:chgData name="Sylwia Wilmañska" userId="43068189bf98e4f5" providerId="LiveId" clId="{0771325F-AF2A-47CC-8711-DB8B2F73CB11}" dt="2022-10-09T17:07:35.031" v="196" actId="6549"/>
        <pc:sldMkLst>
          <pc:docMk/>
          <pc:sldMk cId="930893271" sldId="679"/>
        </pc:sldMkLst>
        <pc:spChg chg="mod">
          <ac:chgData name="Sylwia Wilmañska" userId="43068189bf98e4f5" providerId="LiveId" clId="{0771325F-AF2A-47CC-8711-DB8B2F73CB11}" dt="2022-10-09T17:06:14.272" v="156" actId="27636"/>
          <ac:spMkLst>
            <pc:docMk/>
            <pc:sldMk cId="930893271" sldId="679"/>
            <ac:spMk id="2" creationId="{7A24E27F-0E83-48AD-AEE4-1EE3E96A9CBE}"/>
          </ac:spMkLst>
        </pc:spChg>
        <pc:spChg chg="mod">
          <ac:chgData name="Sylwia Wilmañska" userId="43068189bf98e4f5" providerId="LiveId" clId="{0771325F-AF2A-47CC-8711-DB8B2F73CB11}" dt="2022-10-09T17:07:35.031" v="196" actId="6549"/>
          <ac:spMkLst>
            <pc:docMk/>
            <pc:sldMk cId="930893271" sldId="679"/>
            <ac:spMk id="3" creationId="{A5CB3DBA-8EFA-4DE4-A701-90F15B16593B}"/>
          </ac:spMkLst>
        </pc:spChg>
      </pc:sldChg>
      <pc:sldChg chg="addSp delSp modSp mod">
        <pc:chgData name="Sylwia Wilmañska" userId="43068189bf98e4f5" providerId="LiveId" clId="{0771325F-AF2A-47CC-8711-DB8B2F73CB11}" dt="2022-10-12T21:03:17.431" v="2991" actId="14100"/>
        <pc:sldMkLst>
          <pc:docMk/>
          <pc:sldMk cId="1566408716" sldId="680"/>
        </pc:sldMkLst>
        <pc:spChg chg="mod">
          <ac:chgData name="Sylwia Wilmañska" userId="43068189bf98e4f5" providerId="LiveId" clId="{0771325F-AF2A-47CC-8711-DB8B2F73CB11}" dt="2022-10-09T17:33:19.392" v="697"/>
          <ac:spMkLst>
            <pc:docMk/>
            <pc:sldMk cId="1566408716" sldId="680"/>
            <ac:spMk id="2" creationId="{687331FE-BD78-47AA-B80A-45A84971253D}"/>
          </ac:spMkLst>
        </pc:spChg>
        <pc:spChg chg="mod">
          <ac:chgData name="Sylwia Wilmañska" userId="43068189bf98e4f5" providerId="LiveId" clId="{0771325F-AF2A-47CC-8711-DB8B2F73CB11}" dt="2022-10-09T18:22:36.788" v="1149" actId="6549"/>
          <ac:spMkLst>
            <pc:docMk/>
            <pc:sldMk cId="1566408716" sldId="680"/>
            <ac:spMk id="3" creationId="{AF22A151-3E71-44EB-BF0D-5B5502D92223}"/>
          </ac:spMkLst>
        </pc:spChg>
        <pc:picChg chg="add del mod">
          <ac:chgData name="Sylwia Wilmañska" userId="43068189bf98e4f5" providerId="LiveId" clId="{0771325F-AF2A-47CC-8711-DB8B2F73CB11}" dt="2022-10-09T18:18:49.294" v="975" actId="478"/>
          <ac:picMkLst>
            <pc:docMk/>
            <pc:sldMk cId="1566408716" sldId="680"/>
            <ac:picMk id="5" creationId="{BB3E482B-00B1-4F07-1476-BED85E42F85E}"/>
          </ac:picMkLst>
        </pc:picChg>
        <pc:picChg chg="add del mod">
          <ac:chgData name="Sylwia Wilmañska" userId="43068189bf98e4f5" providerId="LiveId" clId="{0771325F-AF2A-47CC-8711-DB8B2F73CB11}" dt="2022-10-09T18:18:45.767" v="974" actId="478"/>
          <ac:picMkLst>
            <pc:docMk/>
            <pc:sldMk cId="1566408716" sldId="680"/>
            <ac:picMk id="7" creationId="{FA8DF90E-471B-D10C-D2F2-6181A9531858}"/>
          </ac:picMkLst>
        </pc:picChg>
        <pc:picChg chg="add mod">
          <ac:chgData name="Sylwia Wilmañska" userId="43068189bf98e4f5" providerId="LiveId" clId="{0771325F-AF2A-47CC-8711-DB8B2F73CB11}" dt="2022-10-09T18:19:41.293" v="980" actId="14100"/>
          <ac:picMkLst>
            <pc:docMk/>
            <pc:sldMk cId="1566408716" sldId="680"/>
            <ac:picMk id="9" creationId="{AE7E4E78-F373-4F9F-4D07-FB1B1A5001EF}"/>
          </ac:picMkLst>
        </pc:picChg>
        <pc:picChg chg="add mod">
          <ac:chgData name="Sylwia Wilmañska" userId="43068189bf98e4f5" providerId="LiveId" clId="{0771325F-AF2A-47CC-8711-DB8B2F73CB11}" dt="2022-10-12T21:03:17.431" v="2991" actId="14100"/>
          <ac:picMkLst>
            <pc:docMk/>
            <pc:sldMk cId="1566408716" sldId="680"/>
            <ac:picMk id="11" creationId="{C1316109-2231-4DE0-1706-BEEA90DC83A1}"/>
          </ac:picMkLst>
        </pc:picChg>
      </pc:sldChg>
      <pc:sldChg chg="addSp delSp modSp del mod">
        <pc:chgData name="Sylwia Wilmañska" userId="43068189bf98e4f5" providerId="LiveId" clId="{0771325F-AF2A-47CC-8711-DB8B2F73CB11}" dt="2022-10-09T19:23:42.397" v="1785" actId="2696"/>
        <pc:sldMkLst>
          <pc:docMk/>
          <pc:sldMk cId="379787738" sldId="681"/>
        </pc:sldMkLst>
        <pc:spChg chg="mod">
          <ac:chgData name="Sylwia Wilmañska" userId="43068189bf98e4f5" providerId="LiveId" clId="{0771325F-AF2A-47CC-8711-DB8B2F73CB11}" dt="2022-10-09T19:21:48.613" v="1779" actId="27636"/>
          <ac:spMkLst>
            <pc:docMk/>
            <pc:sldMk cId="379787738" sldId="681"/>
            <ac:spMk id="2" creationId="{5DFE22DC-E647-48CF-9538-F69A74389B69}"/>
          </ac:spMkLst>
        </pc:spChg>
        <pc:spChg chg="add mod">
          <ac:chgData name="Sylwia Wilmañska" userId="43068189bf98e4f5" providerId="LiveId" clId="{0771325F-AF2A-47CC-8711-DB8B2F73CB11}" dt="2022-10-09T19:21:55.422" v="1780" actId="21"/>
          <ac:spMkLst>
            <pc:docMk/>
            <pc:sldMk cId="379787738" sldId="681"/>
            <ac:spMk id="3" creationId="{6BE07284-1CA9-947C-E699-AA0D7616BAE7}"/>
          </ac:spMkLst>
        </pc:spChg>
        <pc:picChg chg="del">
          <ac:chgData name="Sylwia Wilmañska" userId="43068189bf98e4f5" providerId="LiveId" clId="{0771325F-AF2A-47CC-8711-DB8B2F73CB11}" dt="2022-10-09T19:21:55.422" v="1780" actId="21"/>
          <ac:picMkLst>
            <pc:docMk/>
            <pc:sldMk cId="379787738" sldId="681"/>
            <ac:picMk id="4" creationId="{9E459BC4-FBC7-4D54-A954-5C0F44362245}"/>
          </ac:picMkLst>
        </pc:picChg>
      </pc:sldChg>
      <pc:sldChg chg="del">
        <pc:chgData name="Sylwia Wilmañska" userId="43068189bf98e4f5" providerId="LiveId" clId="{0771325F-AF2A-47CC-8711-DB8B2F73CB11}" dt="2022-10-09T19:24:03.585" v="1790" actId="2696"/>
        <pc:sldMkLst>
          <pc:docMk/>
          <pc:sldMk cId="713112629" sldId="682"/>
        </pc:sldMkLst>
      </pc:sldChg>
      <pc:sldChg chg="del">
        <pc:chgData name="Sylwia Wilmañska" userId="43068189bf98e4f5" providerId="LiveId" clId="{0771325F-AF2A-47CC-8711-DB8B2F73CB11}" dt="2022-10-09T19:24:09.296" v="1792" actId="2696"/>
        <pc:sldMkLst>
          <pc:docMk/>
          <pc:sldMk cId="1347200722" sldId="683"/>
        </pc:sldMkLst>
      </pc:sldChg>
      <pc:sldChg chg="addSp delSp modSp del mod">
        <pc:chgData name="Sylwia Wilmañska" userId="43068189bf98e4f5" providerId="LiveId" clId="{0771325F-AF2A-47CC-8711-DB8B2F73CB11}" dt="2022-10-09T19:24:45.190" v="1807" actId="2696"/>
        <pc:sldMkLst>
          <pc:docMk/>
          <pc:sldMk cId="2279976076" sldId="684"/>
        </pc:sldMkLst>
        <pc:spChg chg="mod">
          <ac:chgData name="Sylwia Wilmañska" userId="43068189bf98e4f5" providerId="LiveId" clId="{0771325F-AF2A-47CC-8711-DB8B2F73CB11}" dt="2022-10-09T19:22:13.064" v="1783" actId="27636"/>
          <ac:spMkLst>
            <pc:docMk/>
            <pc:sldMk cId="2279976076" sldId="684"/>
            <ac:spMk id="2" creationId="{36BABF4D-0A91-42BC-A29B-0B27C9821E91}"/>
          </ac:spMkLst>
        </pc:spChg>
        <pc:spChg chg="mod">
          <ac:chgData name="Sylwia Wilmañska" userId="43068189bf98e4f5" providerId="LiveId" clId="{0771325F-AF2A-47CC-8711-DB8B2F73CB11}" dt="2022-10-09T19:22:13.063" v="1782" actId="27636"/>
          <ac:spMkLst>
            <pc:docMk/>
            <pc:sldMk cId="2279976076" sldId="684"/>
            <ac:spMk id="3" creationId="{908E3950-1B4E-4147-B1A1-7DD76B9FFFDD}"/>
          </ac:spMkLst>
        </pc:spChg>
        <pc:spChg chg="add del mod">
          <ac:chgData name="Sylwia Wilmañska" userId="43068189bf98e4f5" providerId="LiveId" clId="{0771325F-AF2A-47CC-8711-DB8B2F73CB11}" dt="2022-10-09T19:22:12.933" v="1781"/>
          <ac:spMkLst>
            <pc:docMk/>
            <pc:sldMk cId="2279976076" sldId="684"/>
            <ac:spMk id="4" creationId="{0BB6E3DC-5144-C53D-21AC-69AEA4A80F96}"/>
          </ac:spMkLst>
        </pc:spChg>
        <pc:spChg chg="add del mod">
          <ac:chgData name="Sylwia Wilmañska" userId="43068189bf98e4f5" providerId="LiveId" clId="{0771325F-AF2A-47CC-8711-DB8B2F73CB11}" dt="2022-10-09T19:22:12.933" v="1781"/>
          <ac:spMkLst>
            <pc:docMk/>
            <pc:sldMk cId="2279976076" sldId="684"/>
            <ac:spMk id="5" creationId="{204BFB3D-4344-458F-2EC1-47DC04152D85}"/>
          </ac:spMkLst>
        </pc:spChg>
      </pc:sldChg>
      <pc:sldChg chg="modSp del mod">
        <pc:chgData name="Sylwia Wilmañska" userId="43068189bf98e4f5" providerId="LiveId" clId="{0771325F-AF2A-47CC-8711-DB8B2F73CB11}" dt="2022-10-09T19:23:27.339" v="1784" actId="2696"/>
        <pc:sldMkLst>
          <pc:docMk/>
          <pc:sldMk cId="430944989" sldId="685"/>
        </pc:sldMkLst>
        <pc:spChg chg="mod">
          <ac:chgData name="Sylwia Wilmañska" userId="43068189bf98e4f5" providerId="LiveId" clId="{0771325F-AF2A-47CC-8711-DB8B2F73CB11}" dt="2022-10-09T19:21:13.263" v="1773" actId="6549"/>
          <ac:spMkLst>
            <pc:docMk/>
            <pc:sldMk cId="430944989" sldId="685"/>
            <ac:spMk id="34818" creationId="{BEF03C47-E0C3-46C9-9B8C-BAD23B5F6F69}"/>
          </ac:spMkLst>
        </pc:spChg>
        <pc:spChg chg="mod">
          <ac:chgData name="Sylwia Wilmañska" userId="43068189bf98e4f5" providerId="LiveId" clId="{0771325F-AF2A-47CC-8711-DB8B2F73CB11}" dt="2022-10-09T19:21:19.917" v="1777" actId="20577"/>
          <ac:spMkLst>
            <pc:docMk/>
            <pc:sldMk cId="430944989" sldId="685"/>
            <ac:spMk id="34819" creationId="{4BC74699-4245-4F3A-94DB-8CEBE9D7068E}"/>
          </ac:spMkLst>
        </pc:spChg>
      </pc:sldChg>
      <pc:sldChg chg="addSp modSp mod">
        <pc:chgData name="Sylwia Wilmañska" userId="43068189bf98e4f5" providerId="LiveId" clId="{0771325F-AF2A-47CC-8711-DB8B2F73CB11}" dt="2022-10-12T21:03:58.825" v="2998" actId="14100"/>
        <pc:sldMkLst>
          <pc:docMk/>
          <pc:sldMk cId="1715731567" sldId="686"/>
        </pc:sldMkLst>
        <pc:spChg chg="mod">
          <ac:chgData name="Sylwia Wilmañska" userId="43068189bf98e4f5" providerId="LiveId" clId="{0771325F-AF2A-47CC-8711-DB8B2F73CB11}" dt="2022-10-09T18:21:03.542" v="1077" actId="20577"/>
          <ac:spMkLst>
            <pc:docMk/>
            <pc:sldMk cId="1715731567" sldId="686"/>
            <ac:spMk id="2" creationId="{C13E65DC-3450-47FA-9C8F-DB92EDCD5155}"/>
          </ac:spMkLst>
        </pc:spChg>
        <pc:spChg chg="mod">
          <ac:chgData name="Sylwia Wilmañska" userId="43068189bf98e4f5" providerId="LiveId" clId="{0771325F-AF2A-47CC-8711-DB8B2F73CB11}" dt="2022-10-12T21:03:30.419" v="2993" actId="14100"/>
          <ac:spMkLst>
            <pc:docMk/>
            <pc:sldMk cId="1715731567" sldId="686"/>
            <ac:spMk id="3" creationId="{85F76DA0-8C32-410A-AF31-52B4CC4E9F28}"/>
          </ac:spMkLst>
        </pc:spChg>
        <pc:picChg chg="add mod">
          <ac:chgData name="Sylwia Wilmañska" userId="43068189bf98e4f5" providerId="LiveId" clId="{0771325F-AF2A-47CC-8711-DB8B2F73CB11}" dt="2022-10-12T21:03:52.348" v="2996" actId="14100"/>
          <ac:picMkLst>
            <pc:docMk/>
            <pc:sldMk cId="1715731567" sldId="686"/>
            <ac:picMk id="5" creationId="{CB974BE2-012D-1D97-9D85-790D05400524}"/>
          </ac:picMkLst>
        </pc:picChg>
        <pc:picChg chg="add mod">
          <ac:chgData name="Sylwia Wilmañska" userId="43068189bf98e4f5" providerId="LiveId" clId="{0771325F-AF2A-47CC-8711-DB8B2F73CB11}" dt="2022-10-12T21:03:58.825" v="2998" actId="14100"/>
          <ac:picMkLst>
            <pc:docMk/>
            <pc:sldMk cId="1715731567" sldId="686"/>
            <ac:picMk id="7" creationId="{EFF1BA3E-872E-60F1-9DE8-0BFE8C04F68C}"/>
          </ac:picMkLst>
        </pc:picChg>
      </pc:sldChg>
      <pc:sldChg chg="addSp modSp new mod">
        <pc:chgData name="Sylwia Wilmañska" userId="43068189bf98e4f5" providerId="LiveId" clId="{0771325F-AF2A-47CC-8711-DB8B2F73CB11}" dt="2022-10-12T20:33:58.081" v="2727" actId="313"/>
        <pc:sldMkLst>
          <pc:docMk/>
          <pc:sldMk cId="592370176" sldId="687"/>
        </pc:sldMkLst>
        <pc:spChg chg="mod">
          <ac:chgData name="Sylwia Wilmañska" userId="43068189bf98e4f5" providerId="LiveId" clId="{0771325F-AF2A-47CC-8711-DB8B2F73CB11}" dt="2022-10-12T20:33:58.081" v="2727" actId="313"/>
          <ac:spMkLst>
            <pc:docMk/>
            <pc:sldMk cId="592370176" sldId="687"/>
            <ac:spMk id="2" creationId="{C91198CB-B4DA-0869-9C51-F1879078B31D}"/>
          </ac:spMkLst>
        </pc:spChg>
        <pc:spChg chg="mod">
          <ac:chgData name="Sylwia Wilmañska" userId="43068189bf98e4f5" providerId="LiveId" clId="{0771325F-AF2A-47CC-8711-DB8B2F73CB11}" dt="2022-10-09T19:30:26.645" v="2031" actId="20577"/>
          <ac:spMkLst>
            <pc:docMk/>
            <pc:sldMk cId="592370176" sldId="687"/>
            <ac:spMk id="3" creationId="{DA33854F-F829-8499-7B9A-8C79F4A3B3DC}"/>
          </ac:spMkLst>
        </pc:spChg>
        <pc:picChg chg="add mod">
          <ac:chgData name="Sylwia Wilmañska" userId="43068189bf98e4f5" providerId="LiveId" clId="{0771325F-AF2A-47CC-8711-DB8B2F73CB11}" dt="2022-10-09T19:29:09.646" v="2028" actId="1076"/>
          <ac:picMkLst>
            <pc:docMk/>
            <pc:sldMk cId="592370176" sldId="687"/>
            <ac:picMk id="5" creationId="{7AEDA9A3-42A3-F8B8-AFFD-3A256A56BD4E}"/>
          </ac:picMkLst>
        </pc:picChg>
        <pc:picChg chg="add mod">
          <ac:chgData name="Sylwia Wilmañska" userId="43068189bf98e4f5" providerId="LiveId" clId="{0771325F-AF2A-47CC-8711-DB8B2F73CB11}" dt="2022-10-09T19:29:18.232" v="2030" actId="14100"/>
          <ac:picMkLst>
            <pc:docMk/>
            <pc:sldMk cId="592370176" sldId="687"/>
            <ac:picMk id="7" creationId="{EE34366D-4E96-B635-F4F7-7F2E75A1BCF9}"/>
          </ac:picMkLst>
        </pc:picChg>
      </pc:sldChg>
      <pc:sldChg chg="modSp new del mod">
        <pc:chgData name="Sylwia Wilmañska" userId="43068189bf98e4f5" providerId="LiveId" clId="{0771325F-AF2A-47CC-8711-DB8B2F73CB11}" dt="2022-10-09T19:30:45.821" v="2035" actId="2696"/>
        <pc:sldMkLst>
          <pc:docMk/>
          <pc:sldMk cId="406631035" sldId="688"/>
        </pc:sldMkLst>
        <pc:spChg chg="mod">
          <ac:chgData name="Sylwia Wilmañska" userId="43068189bf98e4f5" providerId="LiveId" clId="{0771325F-AF2A-47CC-8711-DB8B2F73CB11}" dt="2022-10-09T19:30:38.784" v="2034" actId="20577"/>
          <ac:spMkLst>
            <pc:docMk/>
            <pc:sldMk cId="406631035" sldId="688"/>
            <ac:spMk id="2" creationId="{B908AAFF-CFFE-2640-90B2-19AA5F2260CD}"/>
          </ac:spMkLst>
        </pc:spChg>
      </pc:sldChg>
      <pc:sldChg chg="addSp delSp modSp new mod">
        <pc:chgData name="Sylwia Wilmañska" userId="43068189bf98e4f5" providerId="LiveId" clId="{0771325F-AF2A-47CC-8711-DB8B2F73CB11}" dt="2022-10-09T19:32:37.403" v="2095" actId="14100"/>
        <pc:sldMkLst>
          <pc:docMk/>
          <pc:sldMk cId="3734620922" sldId="688"/>
        </pc:sldMkLst>
        <pc:spChg chg="mod">
          <ac:chgData name="Sylwia Wilmañska" userId="43068189bf98e4f5" providerId="LiveId" clId="{0771325F-AF2A-47CC-8711-DB8B2F73CB11}" dt="2022-10-09T19:32:00.869" v="2089" actId="6549"/>
          <ac:spMkLst>
            <pc:docMk/>
            <pc:sldMk cId="3734620922" sldId="688"/>
            <ac:spMk id="2" creationId="{60D75A14-3008-DE92-76CA-FB5220E51911}"/>
          </ac:spMkLst>
        </pc:spChg>
        <pc:spChg chg="del">
          <ac:chgData name="Sylwia Wilmañska" userId="43068189bf98e4f5" providerId="LiveId" clId="{0771325F-AF2A-47CC-8711-DB8B2F73CB11}" dt="2022-10-09T19:31:43.141" v="2069"/>
          <ac:spMkLst>
            <pc:docMk/>
            <pc:sldMk cId="3734620922" sldId="688"/>
            <ac:spMk id="3" creationId="{9D559A22-B7AE-E1B6-FDDF-24EB5F09B711}"/>
          </ac:spMkLst>
        </pc:spChg>
        <pc:picChg chg="add mod">
          <ac:chgData name="Sylwia Wilmañska" userId="43068189bf98e4f5" providerId="LiveId" clId="{0771325F-AF2A-47CC-8711-DB8B2F73CB11}" dt="2022-10-09T19:32:27.836" v="2093" actId="1076"/>
          <ac:picMkLst>
            <pc:docMk/>
            <pc:sldMk cId="3734620922" sldId="688"/>
            <ac:picMk id="5" creationId="{0F9A8D67-9A07-E40C-40CB-7A4456E8D561}"/>
          </ac:picMkLst>
        </pc:picChg>
        <pc:picChg chg="add mod">
          <ac:chgData name="Sylwia Wilmañska" userId="43068189bf98e4f5" providerId="LiveId" clId="{0771325F-AF2A-47CC-8711-DB8B2F73CB11}" dt="2022-10-09T19:32:37.403" v="2095" actId="14100"/>
          <ac:picMkLst>
            <pc:docMk/>
            <pc:sldMk cId="3734620922" sldId="688"/>
            <ac:picMk id="7" creationId="{9CE16CE8-68AB-3EE1-AB21-3AC5B725C95B}"/>
          </ac:picMkLst>
        </pc:picChg>
      </pc:sldChg>
      <pc:sldChg chg="addSp delSp modSp new del">
        <pc:chgData name="Sylwia Wilmañska" userId="43068189bf98e4f5" providerId="LiveId" clId="{0771325F-AF2A-47CC-8711-DB8B2F73CB11}" dt="2022-10-09T19:31:05.323" v="2039" actId="2696"/>
        <pc:sldMkLst>
          <pc:docMk/>
          <pc:sldMk cId="3894430583" sldId="688"/>
        </pc:sldMkLst>
        <pc:picChg chg="add del mod">
          <ac:chgData name="Sylwia Wilmañska" userId="43068189bf98e4f5" providerId="LiveId" clId="{0771325F-AF2A-47CC-8711-DB8B2F73CB11}" dt="2022-10-09T19:31:01.337" v="2038"/>
          <ac:picMkLst>
            <pc:docMk/>
            <pc:sldMk cId="3894430583" sldId="688"/>
            <ac:picMk id="3" creationId="{FC9B2855-7AE0-ACA3-1566-36FBF06BB491}"/>
          </ac:picMkLst>
        </pc:picChg>
      </pc:sldChg>
      <pc:sldChg chg="addSp modSp new mod">
        <pc:chgData name="Sylwia Wilmañska" userId="43068189bf98e4f5" providerId="LiveId" clId="{0771325F-AF2A-47CC-8711-DB8B2F73CB11}" dt="2022-10-09T19:35:01.217" v="2187" actId="313"/>
        <pc:sldMkLst>
          <pc:docMk/>
          <pc:sldMk cId="1825244261" sldId="689"/>
        </pc:sldMkLst>
        <pc:spChg chg="mod">
          <ac:chgData name="Sylwia Wilmañska" userId="43068189bf98e4f5" providerId="LiveId" clId="{0771325F-AF2A-47CC-8711-DB8B2F73CB11}" dt="2022-10-09T19:35:01.217" v="2187" actId="313"/>
          <ac:spMkLst>
            <pc:docMk/>
            <pc:sldMk cId="1825244261" sldId="689"/>
            <ac:spMk id="2" creationId="{F4C2BCCE-F5F8-A264-2D0D-85357A62FB3E}"/>
          </ac:spMkLst>
        </pc:spChg>
        <pc:picChg chg="add mod">
          <ac:chgData name="Sylwia Wilmañska" userId="43068189bf98e4f5" providerId="LiveId" clId="{0771325F-AF2A-47CC-8711-DB8B2F73CB11}" dt="2022-10-09T19:34:22.139" v="2130" actId="14100"/>
          <ac:picMkLst>
            <pc:docMk/>
            <pc:sldMk cId="1825244261" sldId="689"/>
            <ac:picMk id="4" creationId="{F83B997D-70FB-1595-1317-2DBAF1E223F3}"/>
          </ac:picMkLst>
        </pc:picChg>
      </pc:sldChg>
      <pc:sldChg chg="new del">
        <pc:chgData name="Sylwia Wilmañska" userId="43068189bf98e4f5" providerId="LiveId" clId="{0771325F-AF2A-47CC-8711-DB8B2F73CB11}" dt="2022-10-09T19:35:24.205" v="2189" actId="2696"/>
        <pc:sldMkLst>
          <pc:docMk/>
          <pc:sldMk cId="1993492460" sldId="690"/>
        </pc:sldMkLst>
      </pc:sldChg>
      <pc:sldChg chg="addSp delSp modSp new mod">
        <pc:chgData name="Sylwia Wilmañska" userId="43068189bf98e4f5" providerId="LiveId" clId="{0771325F-AF2A-47CC-8711-DB8B2F73CB11}" dt="2022-10-09T19:37:37.797" v="2263" actId="14100"/>
        <pc:sldMkLst>
          <pc:docMk/>
          <pc:sldMk cId="3919281134" sldId="690"/>
        </pc:sldMkLst>
        <pc:spChg chg="mod">
          <ac:chgData name="Sylwia Wilmañska" userId="43068189bf98e4f5" providerId="LiveId" clId="{0771325F-AF2A-47CC-8711-DB8B2F73CB11}" dt="2022-10-09T19:35:52.572" v="2250" actId="20577"/>
          <ac:spMkLst>
            <pc:docMk/>
            <pc:sldMk cId="3919281134" sldId="690"/>
            <ac:spMk id="2" creationId="{D792A077-F032-9867-48B8-82FCB871A448}"/>
          </ac:spMkLst>
        </pc:spChg>
        <pc:picChg chg="add del mod">
          <ac:chgData name="Sylwia Wilmañska" userId="43068189bf98e4f5" providerId="LiveId" clId="{0771325F-AF2A-47CC-8711-DB8B2F73CB11}" dt="2022-10-09T19:37:26.003" v="2258" actId="478"/>
          <ac:picMkLst>
            <pc:docMk/>
            <pc:sldMk cId="3919281134" sldId="690"/>
            <ac:picMk id="4" creationId="{BAD2DB46-D774-D869-F96D-F8C61C12BCD5}"/>
          </ac:picMkLst>
        </pc:picChg>
        <pc:picChg chg="add mod">
          <ac:chgData name="Sylwia Wilmañska" userId="43068189bf98e4f5" providerId="LiveId" clId="{0771325F-AF2A-47CC-8711-DB8B2F73CB11}" dt="2022-10-09T19:37:37.797" v="2263" actId="14100"/>
          <ac:picMkLst>
            <pc:docMk/>
            <pc:sldMk cId="3919281134" sldId="690"/>
            <ac:picMk id="6" creationId="{5F079727-C71A-9975-A5F0-48480FDF0875}"/>
          </ac:picMkLst>
        </pc:picChg>
      </pc:sldChg>
      <pc:sldChg chg="addSp modSp new mod">
        <pc:chgData name="Sylwia Wilmañska" userId="43068189bf98e4f5" providerId="LiveId" clId="{0771325F-AF2A-47CC-8711-DB8B2F73CB11}" dt="2022-10-12T20:33:47.215" v="2726" actId="20577"/>
        <pc:sldMkLst>
          <pc:docMk/>
          <pc:sldMk cId="1152180698" sldId="691"/>
        </pc:sldMkLst>
        <pc:spChg chg="mod">
          <ac:chgData name="Sylwia Wilmañska" userId="43068189bf98e4f5" providerId="LiveId" clId="{0771325F-AF2A-47CC-8711-DB8B2F73CB11}" dt="2022-10-12T20:33:47.215" v="2726" actId="20577"/>
          <ac:spMkLst>
            <pc:docMk/>
            <pc:sldMk cId="1152180698" sldId="691"/>
            <ac:spMk id="2" creationId="{0068312C-0163-5947-B964-86526AEDC9AB}"/>
          </ac:spMkLst>
        </pc:spChg>
        <pc:picChg chg="add mod">
          <ac:chgData name="Sylwia Wilmañska" userId="43068189bf98e4f5" providerId="LiveId" clId="{0771325F-AF2A-47CC-8711-DB8B2F73CB11}" dt="2022-10-12T20:20:17.803" v="2313" actId="14100"/>
          <ac:picMkLst>
            <pc:docMk/>
            <pc:sldMk cId="1152180698" sldId="691"/>
            <ac:picMk id="4" creationId="{CD9060EC-99E9-7D5B-08AA-F3E93750DB3C}"/>
          </ac:picMkLst>
        </pc:picChg>
      </pc:sldChg>
      <pc:sldChg chg="addSp modSp new mod">
        <pc:chgData name="Sylwia Wilmañska" userId="43068189bf98e4f5" providerId="LiveId" clId="{0771325F-AF2A-47CC-8711-DB8B2F73CB11}" dt="2022-10-12T20:32:37.479" v="2604" actId="313"/>
        <pc:sldMkLst>
          <pc:docMk/>
          <pc:sldMk cId="2144422454" sldId="692"/>
        </pc:sldMkLst>
        <pc:spChg chg="mod">
          <ac:chgData name="Sylwia Wilmañska" userId="43068189bf98e4f5" providerId="LiveId" clId="{0771325F-AF2A-47CC-8711-DB8B2F73CB11}" dt="2022-10-12T20:32:37.479" v="2604" actId="313"/>
          <ac:spMkLst>
            <pc:docMk/>
            <pc:sldMk cId="2144422454" sldId="692"/>
            <ac:spMk id="2" creationId="{600811B3-2BAD-255A-9D0E-CFE160EB24EB}"/>
          </ac:spMkLst>
        </pc:spChg>
        <pc:picChg chg="add mod">
          <ac:chgData name="Sylwia Wilmañska" userId="43068189bf98e4f5" providerId="LiveId" clId="{0771325F-AF2A-47CC-8711-DB8B2F73CB11}" dt="2022-10-12T20:30:39.424" v="2411" actId="14100"/>
          <ac:picMkLst>
            <pc:docMk/>
            <pc:sldMk cId="2144422454" sldId="692"/>
            <ac:picMk id="4" creationId="{0F0C60CC-48D9-7ACF-42D9-47CE3CAF1D51}"/>
          </ac:picMkLst>
        </pc:picChg>
      </pc:sldChg>
      <pc:sldChg chg="addSp modSp new mod">
        <pc:chgData name="Sylwia Wilmañska" userId="43068189bf98e4f5" providerId="LiveId" clId="{0771325F-AF2A-47CC-8711-DB8B2F73CB11}" dt="2022-10-12T21:05:54.783" v="3005" actId="1076"/>
        <pc:sldMkLst>
          <pc:docMk/>
          <pc:sldMk cId="1053623505" sldId="693"/>
        </pc:sldMkLst>
        <pc:spChg chg="mod">
          <ac:chgData name="Sylwia Wilmañska" userId="43068189bf98e4f5" providerId="LiveId" clId="{0771325F-AF2A-47CC-8711-DB8B2F73CB11}" dt="2022-10-12T20:56:46.202" v="2970" actId="6549"/>
          <ac:spMkLst>
            <pc:docMk/>
            <pc:sldMk cId="1053623505" sldId="693"/>
            <ac:spMk id="2" creationId="{1FA34906-C0D9-780F-8C01-3711A796F5E9}"/>
          </ac:spMkLst>
        </pc:spChg>
        <pc:picChg chg="add mod">
          <ac:chgData name="Sylwia Wilmañska" userId="43068189bf98e4f5" providerId="LiveId" clId="{0771325F-AF2A-47CC-8711-DB8B2F73CB11}" dt="2022-10-12T21:05:54.783" v="3005" actId="1076"/>
          <ac:picMkLst>
            <pc:docMk/>
            <pc:sldMk cId="1053623505" sldId="693"/>
            <ac:picMk id="4" creationId="{25F8CE88-54A8-FD43-84FD-B2AE13E24171}"/>
          </ac:picMkLst>
        </pc:picChg>
      </pc:sldChg>
      <pc:sldMasterChg chg="delSldLayout">
        <pc:chgData name="Sylwia Wilmañska" userId="43068189bf98e4f5" providerId="LiveId" clId="{0771325F-AF2A-47CC-8711-DB8B2F73CB11}" dt="2022-10-09T19:24:43.093" v="1806" actId="2696"/>
        <pc:sldMasterMkLst>
          <pc:docMk/>
          <pc:sldMasterMk cId="4208375201" sldId="2147483648"/>
        </pc:sldMasterMkLst>
        <pc:sldLayoutChg chg="del">
          <pc:chgData name="Sylwia Wilmañska" userId="43068189bf98e4f5" providerId="LiveId" clId="{0771325F-AF2A-47CC-8711-DB8B2F73CB11}" dt="2022-10-09T19:24:14.085" v="1794" actId="2696"/>
          <pc:sldLayoutMkLst>
            <pc:docMk/>
            <pc:sldMasterMk cId="4208375201" sldId="2147483648"/>
            <pc:sldLayoutMk cId="3960723153" sldId="2147483660"/>
          </pc:sldLayoutMkLst>
        </pc:sldLayoutChg>
        <pc:sldLayoutChg chg="del">
          <pc:chgData name="Sylwia Wilmañska" userId="43068189bf98e4f5" providerId="LiveId" clId="{0771325F-AF2A-47CC-8711-DB8B2F73CB11}" dt="2022-10-09T19:24:16.622" v="1795" actId="2696"/>
          <pc:sldLayoutMkLst>
            <pc:docMk/>
            <pc:sldMasterMk cId="4208375201" sldId="2147483648"/>
            <pc:sldLayoutMk cId="1387192090" sldId="2147483661"/>
          </pc:sldLayoutMkLst>
        </pc:sldLayoutChg>
        <pc:sldLayoutChg chg="del">
          <pc:chgData name="Sylwia Wilmañska" userId="43068189bf98e4f5" providerId="LiveId" clId="{0771325F-AF2A-47CC-8711-DB8B2F73CB11}" dt="2022-10-09T19:24:43.093" v="1806" actId="2696"/>
          <pc:sldLayoutMkLst>
            <pc:docMk/>
            <pc:sldMasterMk cId="4208375201" sldId="2147483648"/>
            <pc:sldLayoutMk cId="268342447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56A6-FBC8-4CBC-A40E-5FAF4114868F}" type="datetimeFigureOut">
              <a:rPr lang="pl-PL" smtClean="0"/>
              <a:pPr/>
              <a:t>26.10.2022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D62B-4336-4EEF-94D5-F95029241D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49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xmlns="" id="{B7EAA4B6-14A4-4B13-9270-448705044C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xmlns="" id="{00FF7532-BCA9-4A57-A9A8-AA1F6DE6EA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xmlns="" id="{B312D14E-E471-4A9C-9E1B-F1156EFDD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FFB61B-B0B7-4A2E-8037-D45B35CF49A4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3550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34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75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79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98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2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5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8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76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7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4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7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A650-FB62-4511-94CA-A9226BA71D28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5B27-C121-41E9-AF09-6464CBA1E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3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6B8DE0-A9FC-409D-8F3A-886C73B10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4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Rezultaty Projektu: </a:t>
            </a:r>
            <a:b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„Liderzy edukacji projektantami zmian </a:t>
            </a:r>
            <a:b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innowacyjnego uczenia się” </a:t>
            </a:r>
            <a:endParaRPr lang="pl-PL" dirty="0"/>
          </a:p>
        </p:txBody>
      </p:sp>
      <p:pic>
        <p:nvPicPr>
          <p:cNvPr id="1027" name="Obraz 2" descr="logo_FE_Wiedza_Edukacja_Rozwoj_rgb-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3382"/>
            <a:ext cx="16954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3" descr="logo IL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7239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1" descr="EU_EFS_rgb-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3907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07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984848-7177-4E05-8780-3F70648A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mobilności: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D9CF26-7F00-4429-8C73-80F80E0B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Podczas dwutygodniowych kursów nauczyciele poznawali innowacje w pracy dydaktycznej, nowoczesne metody i technologie w nauczaniu, uczestniczyli w wycieczkach krajoznawczych, poznawali architekturę i historię oraz podnosili swoje kompetencje w zakresie świadomości kulturowej.</a:t>
            </a:r>
          </a:p>
          <a:p>
            <a:r>
              <a:rPr lang="pl-PL" dirty="0"/>
              <a:t>Poprzez możliwość obserwacji zajęć szkolnych oraz międzynarodowe kontakty z nauczycielami z innych krajów dokonali bogatej wymiany doświadczeń i poznali europejskie trendy w nauczaniu.</a:t>
            </a:r>
          </a:p>
          <a:p>
            <a:r>
              <a:rPr lang="pl-PL" dirty="0"/>
              <a:t>Dodatkowym atutem jest fakt nawiązania współpracy ze szkołami we Włoszech, Francji i na Węgrzech.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554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7331FE-BD78-47AA-B80A-45A84971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NIECH ŻYJĄ MOBILNOŚCI!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F22A151-3E71-44EB-BF0D-5B5502D9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  Międzynarodowa współpraca, wymiana myśli, doświadczeń oraz wzajemne inspiracje na wspólnej platformie komunikacyjnej. (zdjęcia z zaprzyjaźnionej szkoły we Francji z pieczenia ciasteczek bożonarodzeniowych i </a:t>
            </a:r>
            <a:r>
              <a:rPr lang="pl-PL" sz="2000" b="1" dirty="0" err="1"/>
              <a:t>Octoberfest</a:t>
            </a:r>
            <a:r>
              <a:rPr lang="pl-PL" sz="2000" b="1" dirty="0"/>
              <a:t> ze szkoły w Puławach, z którą kontakt nawiązany był na mobilności)! </a:t>
            </a:r>
          </a:p>
          <a:p>
            <a:pPr marL="0" indent="0">
              <a:buNone/>
            </a:pPr>
            <a:endParaRPr lang="pl-PL" sz="20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E7E4E78-F373-4F9F-4D07-FB1B1A500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73337"/>
            <a:ext cx="4495800" cy="40386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1316109-2231-4DE0-1706-BEEA90DC8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1" y="2573337"/>
            <a:ext cx="2667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40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3E65DC-3450-47FA-9C8F-DB92EDCD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Poznać, doświadczyć, zrozumieć!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F76DA0-8C32-410A-AF31-52B4CC4E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Niemiecki Jarmark Bożonarodzeniowy – zwyczaj i tradycja przejęta od naszych zachodnich sąsiadów i przenosi przedświąteczny klimat Berlina, Norymbergii czy Drezna do naszej szkoły!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B974BE2-012D-1D97-9D85-790D05400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362200"/>
            <a:ext cx="4724400" cy="24383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FF1BA3E-872E-60F1-9DE8-0BFE8C04F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316638"/>
            <a:ext cx="4953000" cy="25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73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FDECDD08-C24D-489E-B654-1CDBD2B0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dirty="0"/>
              <a:t>Integracja z nauczycielami z naszego powiatu</a:t>
            </a:r>
            <a:br>
              <a:rPr lang="pl-PL" altLang="pl-PL" dirty="0"/>
            </a:br>
            <a:r>
              <a:rPr lang="pl-PL" altLang="pl-PL" dirty="0"/>
              <a:t/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C4F1EC00-80FA-42DE-B38F-2D787E242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accent1"/>
                </a:solidFill>
              </a:rPr>
              <a:t>Dzielimy się wiedzą i opinią o nowoczesnych metodach w nauczaniu oraz potrzeb uczniów na różnych poziomach kształcenia podczas konferencji dla Germanistów ze szkół podstawowych.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65FB78F-DA82-78F7-A7F6-5D5E8FA6A0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09" y="3429000"/>
            <a:ext cx="2652391" cy="302239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CAAAEB8-B198-1C7C-90ED-7820F2B8F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925944"/>
            <a:ext cx="3185791" cy="2514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CF81D45-0750-0F9B-7962-264A0143A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592" y="3382638"/>
            <a:ext cx="2391418" cy="30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4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5C7A95F7-08B1-4DF6-B7AB-E077257C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Konferencja Metodyczna z udziałem gościa specjalnego z USA - Pani Jody </a:t>
            </a:r>
            <a:r>
              <a:rPr lang="pl-PL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Hesler</a:t>
            </a: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psycholożka i psychoterapeutka. </a:t>
            </a:r>
            <a:endParaRPr lang="en-US" altLang="pl-PL" sz="2800" b="1" dirty="0">
              <a:solidFill>
                <a:srgbClr val="0000FF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D251BE1C-E3DE-4396-950C-AA602247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00201"/>
            <a:ext cx="7886700" cy="4125516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Konferencja dała nowe spojrzenie na podejście do uczniów, którzy nie są gotowi na trudne przeżycia, czasem samotność i izolację. Teraz wiemy, jak im pomóc przetrwać trudne chwile.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8765EDE-F7EB-E7C0-6450-3D37CC157B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351" y="2641619"/>
            <a:ext cx="4286249" cy="41255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518948-A7D6-A378-E31C-0A380BDF6C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41618"/>
            <a:ext cx="4705350" cy="41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73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686A80C0-04BD-4803-85F7-C1F535EB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00FF"/>
                </a:solidFill>
              </a:rPr>
              <a:t>Ekonomia Społeczna </a:t>
            </a:r>
            <a:endParaRPr lang="en-US" altLang="pl-PL" dirty="0">
              <a:solidFill>
                <a:srgbClr val="0000FF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E5711274-44BE-41E1-A77F-DA5B57F9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95401"/>
            <a:ext cx="7886700" cy="29717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Nasza szkoła z wielkim entuzjazmem przystąpiła do realizacji nowatorskiego projektu celującego w upowszechnienie i kształtowanie pozytywnych postaw wobec ekonomii społecznej oraz rozwijanie zainteresowania młodzieży możliwością realizowania swojej kariery zawodowej w tego typu podmiotach. </a:t>
            </a:r>
          </a:p>
          <a:p>
            <a:pPr>
              <a:lnSpc>
                <a:spcPct val="80000"/>
              </a:lnSpc>
            </a:pPr>
            <a:endParaRPr lang="en-US" alt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51C4796-1C04-658E-8581-1C215967F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3291482"/>
            <a:ext cx="4191000" cy="3429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E8CC9E0-EBB8-9A4B-424F-0EF8385C7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287315"/>
            <a:ext cx="4673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06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0811B3-2BAD-255A-9D0E-CFE160EB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W ramach projektu, pod kierunkiem uczestniczek mobilności, uczniowie odwiedzili Teatr – Fundację, by przekonać się w praktyce, że ekonomia społeczna służy wspaniałym celom.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F0C60CC-48D9-7ACF-42D9-47CE3CAF1D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42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68312C-0163-5947-B964-86526AED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Ale mieli też okazję zobaczyć, jak działa start-</a:t>
            </a:r>
            <a:r>
              <a:rPr lang="pl-PL" sz="2800" dirty="0" err="1"/>
              <a:t>up</a:t>
            </a:r>
            <a:r>
              <a:rPr lang="pl-PL" sz="2800" dirty="0"/>
              <a:t> – pomysłodawca i producent bezzałogowych wózków widłowych.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D9060EC-99E9-7D5B-08AA-F3E93750D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2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18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1198CB-B4DA-0869-9C51-F1879078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/>
              <a:t>Uczestnicy mobilności organizują wycieczki zagraniczne, zachęcając tym samym do poznania zwyczajów innych krajów i zrozumienia innych narodów.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33854F-F829-8499-7B9A-8C79F4A3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Szwajcaria słynąca z produkcji serów,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AEDA9A3-42A3-F8B8-AFFD-3A256A56B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209800"/>
            <a:ext cx="4596414" cy="45259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E34366D-4E96-B635-F4F7-7F2E75A1B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133600"/>
            <a:ext cx="4451412" cy="47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370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D75A14-3008-DE92-76CA-FB5220E5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zabytków i wspólnej zabawy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F9A8D67-9A07-E40C-40CB-7A4456E8D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6" y="1219200"/>
            <a:ext cx="5334000" cy="35052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CE16CE8-68AB-3EE1-AB21-3AC5B725C9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62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BF79D9-FD72-43C2-9437-BBBDCE4A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„Liderzy edukacji projektantami zmian </a:t>
            </a:r>
            <a:b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innowacyjnego uczenia się” </a:t>
            </a:r>
            <a:endParaRPr lang="pl-PL" sz="2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088B1CE-8ACE-4720-98DF-FC1B7671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umożliwił jego uczestnikom podniesienie kompetencji kluczowych, w szczególności: kompetencji językowych, cyfrowych oraz kompetencji w zakresie przedsiębiorczości i świadomości kulturowej.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Realizując mobilność nauczyciele: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Podnieśli swoje kompetencje zawodowe,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oznali nowe metody pracy z uczniami oraz sposoby dostosowania nauczanych treści do konkretnej grupy uczniów,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Poznali  możliwości wykorzystania projektu edukacyjnego i eksperymentu.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Dzięki odbytym wyjazdom podniesiona została jakość pracy nauczycieli w zakresie rozwijania kreatywności uczniów, wzmacniania ich autonomii, umiejętności interpersonalnych oraz pracy w zespole.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l-PL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6188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C2BCCE-F5F8-A264-2D0D-85357A62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Włochy, gdzie również można ćwiczyć komunikację w różnych językach!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83B997D-70FB-1595-1317-2DBAF1E22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2098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244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A34906-C0D9-780F-8C01-3711A796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r>
              <a:rPr lang="pl-PL" sz="2800" b="1" dirty="0"/>
              <a:t>Podsumowanie Projektu: </a:t>
            </a:r>
            <a:br>
              <a:rPr lang="pl-PL" sz="2800" b="1" dirty="0"/>
            </a:br>
            <a:r>
              <a:rPr lang="pl-PL" sz="2800" b="1" dirty="0"/>
              <a:t>Uczestnicy mobilności znowu razem - gotowi na nowe wyzwania!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5F8CE88-54A8-FD43-84FD-B2AE13E24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00" y="1417638"/>
            <a:ext cx="43434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623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92A077-F032-9867-48B8-82FCB871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Dziękujemy Ci Europo, że możemy tu uczyć się i żyć!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F079727-C71A-9975-A5F0-48480FDF0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057400"/>
            <a:ext cx="4953000" cy="37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28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45484CBF-2B13-40ED-9766-29CC97C9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857250"/>
            <a:ext cx="5915025" cy="542925"/>
          </a:xfrm>
        </p:spPr>
        <p:txBody>
          <a:bodyPr/>
          <a:lstStyle/>
          <a:p>
            <a:pPr eaLnBrk="1" hangingPunct="1"/>
            <a:r>
              <a:rPr lang="en-GB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 abroad to learn</a:t>
            </a:r>
            <a:endParaRPr lang="en-US" alt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A6F53F3F-5816-4A6C-B0EC-D88D4F4D1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968346"/>
            <a:ext cx="1545790" cy="4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l-PL" altLang="en-US" sz="1600" b="1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SE</a:t>
            </a:r>
            <a:endParaRPr lang="fr-FR" altLang="en-US" sz="1600" b="1" dirty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xmlns="" id="{CDA17708-9EC7-4B07-9554-EF081900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1"/>
            <a:ext cx="3664745" cy="305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Głównymi celami projektu, które zostały zrealizowane w całości, było ugruntowanie statusu zawodu nauczyciela poprzez działania ukierunkowane na uatrakcyjnienie kariery zawodowej poprzez doskonalenie zawodowe, wspieranie go w stosowaniu innowacyjnych i nastawionych na współpracę praktyk cyfrowych i wzmacniania roli przywództwa w kształceniu.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375"/>
              </a:spcAft>
              <a:buNone/>
            </a:pPr>
            <a:endParaRPr lang="en-GB" altLang="en-US" sz="105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xmlns="" id="{95CB2859-C3C2-4907-9F3B-F66B64E65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916" y="2476500"/>
            <a:ext cx="25431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D31244D-DCD4-4CB7-ABB2-86022D9871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345" y="1828800"/>
            <a:ext cx="4260056" cy="29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38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24E27F-0E83-48AD-AEE4-1EE3E96A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Cele szczegółowe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CB3DBA-8EFA-4DE4-A701-90F15B165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Celami szczegółowymi w kontekście potrzeb uczestników było zdobycie wiadomości i umiejętności, które umożliwiają: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podniesienie poziomu kompetencji cyfrowych, osobistych, społecznych i w zakresie umiejętności uczenia się oraz kompetencji w zakresie wielojęzyczności, tak by wzmacniać aspiracje edukacyjne uczniów, ich pewność siebie i zapobiegać ich wykluczeniu społecznemu oraz zwiększyć wymiar europejski placówki;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podniesienie umiejętności językowych i zawodowych nauczycieli poszczególnych przedmiotów tak by wzmacniać aspiracje edukacyjne uczniów, ich pewność siebie i zapobiegać ich wykluczeniu społecznemu;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Zwiększenie wymiaru europejskiego placówki, rozwijając kontakty międzynarodowe, dając tym samym możliwość nauczycielom wymiany doświadczeń i podążania za europejskimi trendami w edukacji, a naszym uczniom przygotowania się do roli pełnoprawnego obywatela świata - bez kompleksów i uprzedzeń;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przejście z tradycyjnych metod nauczania języków obcych, przedmiotów humanistycznych i matematyczno-przyrodniczych na nauczanie kreatywne, aktywizujące ucznia z wykorzystaniem nowoczesnych technologii;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otwarcie na Europę i zwiększenie liczby projektów międzynarodowych;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kompetencji dydaktyczno-pedagogicznych oraz językowych kadry szkolnej.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89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AB577D-3028-4008-9113-1997F57F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Realizacja celów w praktyce</a:t>
            </a:r>
            <a:br>
              <a:rPr lang="pl-PL" dirty="0"/>
            </a:br>
            <a:r>
              <a:rPr lang="pl-PL" dirty="0"/>
              <a:t>Mobilności: Ratyzbona, Niemcy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4DF9661-4C28-555E-CCB8-84146C24B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05000"/>
            <a:ext cx="7010400" cy="4495800"/>
          </a:xfrm>
        </p:spPr>
      </p:pic>
    </p:spTree>
    <p:extLst>
      <p:ext uri="{BB962C8B-B14F-4D97-AF65-F5344CB8AC3E}">
        <p14:creationId xmlns:p14="http://schemas.microsoft.com/office/powerpoint/2010/main" xmlns="" val="82646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391400" cy="5943600"/>
          </a:xfrm>
        </p:spPr>
        <p:txBody>
          <a:bodyPr>
            <a:normAutofit/>
          </a:bodyPr>
          <a:lstStyle/>
          <a:p>
            <a:r>
              <a:rPr lang="pl-PL" sz="3100" dirty="0"/>
              <a:t>Card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13716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tx1"/>
                </a:solidFill>
              </a:rPr>
              <a:t>Dublin, Irlandia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872D5FA-BDCC-98BE-A7BC-C7C3DBBA2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76400"/>
            <a:ext cx="6705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53E534-AD22-45E3-A02B-D13A0BE0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Brighton</a:t>
            </a:r>
            <a:r>
              <a:rPr lang="pl-PL" dirty="0"/>
              <a:t>, Wielka Brytania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A79700A2-ED0D-CA45-E4CD-0D4B9C934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295400"/>
            <a:ext cx="4419601" cy="3314701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E8BC72D-1A8E-C187-1B77-AB2F12F890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4350" y="312454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49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B7F941-DF76-47CE-BDB2-B0F788EA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                                   </a:t>
            </a:r>
            <a:br>
              <a:rPr lang="pl-PL" dirty="0"/>
            </a:br>
            <a:r>
              <a:rPr lang="pl-PL" dirty="0"/>
              <a:t>					Wiedeń, Austria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18B0C5-B04C-4A58-B4BE-78B4C81A8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0E848AA-421E-7EE5-500E-A0045F5540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3386136"/>
            <a:ext cx="5029200" cy="31972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9B813FC-E470-5F48-26BC-6765E8F1C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438"/>
            <a:ext cx="4996918" cy="35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3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6F723D-7FB3-4179-9677-E786A827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7737"/>
          </a:xfrm>
        </p:spPr>
        <p:txBody>
          <a:bodyPr>
            <a:normAutofit/>
          </a:bodyPr>
          <a:lstStyle/>
          <a:p>
            <a:r>
              <a:rPr lang="pl-PL" b="1" dirty="0"/>
              <a:t>Valletta &amp; St. </a:t>
            </a:r>
            <a:r>
              <a:rPr lang="pl-PL" b="1" dirty="0" err="1"/>
              <a:t>Julian’s</a:t>
            </a:r>
            <a:r>
              <a:rPr lang="pl-PL" b="1" dirty="0"/>
              <a:t>, Malta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7481E0-BE24-4889-92BF-CA2C1847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268AB23-4AF9-314D-44C3-3DD87D4EE7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38400"/>
            <a:ext cx="4406348" cy="31877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B8920C7-F67A-77D1-4BF1-CEEECC469F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428045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8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647</Words>
  <Application>Microsoft Office PowerPoint</Application>
  <PresentationFormat>Pokaz na ekranie (4:3)</PresentationFormat>
  <Paragraphs>50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Office Theme</vt:lpstr>
      <vt:lpstr>Rezultaty Projektu:  „Liderzy edukacji projektantami zmian  i innowacyjnego uczenia się” </vt:lpstr>
      <vt:lpstr>„Liderzy edukacji projektantami zmian  i innowacyjnego uczenia się” </vt:lpstr>
      <vt:lpstr>Going abroad to learn</vt:lpstr>
      <vt:lpstr>Cele szczegółowe Projektu</vt:lpstr>
      <vt:lpstr>Realizacja celów w praktyce Mobilności: Ratyzbona, Niemcy </vt:lpstr>
      <vt:lpstr>Card</vt:lpstr>
      <vt:lpstr>Brighton, Wielka Brytania </vt:lpstr>
      <vt:lpstr>                                          Wiedeń, Austria</vt:lpstr>
      <vt:lpstr>Valletta &amp; St. Julian’s, Malta</vt:lpstr>
      <vt:lpstr>Efekty mobilności:</vt:lpstr>
      <vt:lpstr>NIECH ŻYJĄ MOBILNOŚCI!</vt:lpstr>
      <vt:lpstr>Poznać, doświadczyć, zrozumieć!</vt:lpstr>
      <vt:lpstr>  Integracja z nauczycielami z naszego powiatu  </vt:lpstr>
      <vt:lpstr>Konferencja Metodyczna z udziałem gościa specjalnego z USA - Pani Jody Hesler psycholożka i psychoterapeutka. </vt:lpstr>
      <vt:lpstr>Ekonomia Społeczna </vt:lpstr>
      <vt:lpstr>W ramach projektu, pod kierunkiem uczestniczek mobilności, uczniowie odwiedzili Teatr – Fundację, by przekonać się w praktyce, że ekonomia społeczna służy wspaniałym celom.</vt:lpstr>
      <vt:lpstr>Ale mieli też okazję zobaczyć, jak działa start-up – pomysłodawca i producent bezzałogowych wózków widłowych. </vt:lpstr>
      <vt:lpstr>Uczestnicy mobilności organizują wycieczki zagraniczne, zachęcając tym samym do poznania zwyczajów innych krajów i zrozumienia innych narodów.</vt:lpstr>
      <vt:lpstr>zabytków i wspólnej zabawy</vt:lpstr>
      <vt:lpstr>Włochy, gdzie również można ćwiczyć komunikację w różnych językach!</vt:lpstr>
      <vt:lpstr>Podsumowanie Projektu:  Uczestnicy mobilności znowu razem - gotowi na nowe wyzwania!</vt:lpstr>
      <vt:lpstr>Dziękujemy Ci Europo, że możemy tu uczyć się i żyć!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Komora</dc:creator>
  <cp:lastModifiedBy>DoWi</cp:lastModifiedBy>
  <cp:revision>115</cp:revision>
  <dcterms:created xsi:type="dcterms:W3CDTF">2015-08-25T15:10:13Z</dcterms:created>
  <dcterms:modified xsi:type="dcterms:W3CDTF">2022-10-26T14:22:33Z</dcterms:modified>
</cp:coreProperties>
</file>