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6" r:id="rId10"/>
    <p:sldId id="270" r:id="rId11"/>
    <p:sldId id="267" r:id="rId12"/>
    <p:sldId id="271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29" autoAdjust="0"/>
    <p:restoredTop sz="94660"/>
  </p:normalViewPr>
  <p:slideViewPr>
    <p:cSldViewPr>
      <p:cViewPr>
        <p:scale>
          <a:sx n="110" d="100"/>
          <a:sy n="110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D13AC-F57E-4DD8-AF99-CDF4AAB5A59A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6936-F64D-448A-8A90-9ABBB4424C3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BBBB4E-7984-4D7E-B87B-CD56180FCB38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48D5ED-7B60-4632-B659-0D9ED86A51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br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861"/>
            <a:ext cx="9265367" cy="698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8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333377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IMG_8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929066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IMG_86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285860"/>
            <a:ext cx="323852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214414" y="35716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Udaliśmy się do parkowej siłowni. Miejsce to jest idealne, by pracować nad kondycją. </a:t>
            </a:r>
            <a:br>
              <a:rPr lang="pl-PL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endParaRPr lang="pl-PL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Obraz 7" descr="IMG_86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142984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IMG_86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1" y="4143380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IMG_86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12007" y="2202648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8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000504"/>
            <a:ext cx="2857520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 descr="IMG_86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51969" y="3777263"/>
            <a:ext cx="3357611" cy="251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IMG_86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57166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86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831095" y="884021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28572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Wysokie temperatury nie powstrzymały naszego zapału. W pobliskim sklepie zakupiliśmy lody oraz napoje. </a:t>
            </a:r>
            <a:endParaRPr lang="pl-PL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Obraz 2" descr="IMG_8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56447" y="1758141"/>
            <a:ext cx="3778248" cy="2833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az 3" descr="IMG_8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67677" y="2990447"/>
            <a:ext cx="3921124" cy="2940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57290" y="214290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Zmęczeni spacerem postanowiliśmy odpocząć w cieniu przepięknych drzew. Odpoczynek wypełniony był śmiechem i dobrą zabawą.</a:t>
            </a:r>
            <a:endParaRPr lang="pl-PL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Obraz 3" descr="IMG_8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2608" y="1937732"/>
            <a:ext cx="3500462" cy="262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IMG_86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71942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IMG_85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41731" y="1473385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86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88194" y="726265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IMG_8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80798" y="4134450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6572264" y="4214818"/>
            <a:ext cx="235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Dzień uważamy za bardzo udany. Zwiedziliśmy okolice oraz odbudowaliśmy więzi, które przez okres zdalnego nauczania nieco osłabły. </a:t>
            </a:r>
            <a:endParaRPr lang="pl-PL" sz="16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Obraz 5" descr="IMG_86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642918"/>
            <a:ext cx="3571900" cy="2678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 descr="IMG_86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3714752"/>
            <a:ext cx="1928827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71670" y="2643182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Dziękujemy za uwagę </a:t>
            </a:r>
            <a:r>
              <a:rPr lang="pl-PL" sz="4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sym typeface="Wingdings" pitchFamily="2" charset="2"/>
              </a:rPr>
              <a:t> </a:t>
            </a:r>
            <a:endParaRPr lang="pl-PL" sz="44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42976" y="5286388"/>
            <a:ext cx="357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solidFill>
                  <a:schemeClr val="bg2">
                    <a:lumMod val="10000"/>
                  </a:schemeClr>
                </a:solidFill>
              </a:rPr>
              <a:t>Prezentacje wykonały:</a:t>
            </a:r>
          </a:p>
          <a:p>
            <a:r>
              <a:rPr lang="pl-PL" sz="1300" dirty="0" smtClean="0">
                <a:solidFill>
                  <a:schemeClr val="bg2">
                    <a:lumMod val="50000"/>
                  </a:schemeClr>
                </a:solidFill>
              </a:rPr>
              <a:t>Patrycja Piechna, Paulina Szulc oraz Karolina Szewczyk z klasy II DG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142976" y="6000768"/>
            <a:ext cx="3571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Żródła informacji:</a:t>
            </a:r>
          </a:p>
          <a:p>
            <a:r>
              <a:rPr lang="pl-PL" sz="13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Wikipedia Wolna Encyklopedia, Grafika Google oraz zdjęcia wykonane w dniu integracyjnym </a:t>
            </a:r>
            <a:endParaRPr lang="pl-PL" sz="13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0" y="2786058"/>
            <a:ext cx="749808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KARPATY I MICHAŁÓWEK</a:t>
            </a:r>
            <a:endParaRPr lang="pl-PL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406640" cy="76053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Cambria" pitchFamily="18" charset="0"/>
              </a:rPr>
              <a:t>Słowo wstępu</a:t>
            </a:r>
            <a:endParaRPr lang="pl-PL" sz="3600" b="1" dirty="0">
              <a:solidFill>
                <a:schemeClr val="bg2">
                  <a:lumMod val="10000"/>
                </a:schemeClr>
              </a:solidFill>
              <a:effectLst/>
              <a:latin typeface="Cambr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7406640" cy="3579200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Tomaszów Mazowiecki</a:t>
            </a:r>
            <a:r>
              <a:rPr lang="pl-PL" sz="2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 – miasto w województwie łódzkim, w powiecie tomaszowskim. Czwarte pod względem ludności miasto w województwie i drugie z bezpłatną komunikacją miejską. W Tomaszowie Mazowieckim znajduje się jedyny w Polsce całoroczny tor do uprawiania łyżwiarstwa szybkiego – Arena Lodowa Tomaszów Mazowiecki, od kilku lat gospodarz Mistrzostw Świata w tej dyscyplinie. Jesienią, w mieście odbywa się międzynarodowy festiwal Love Polish Jazz.</a:t>
            </a:r>
            <a:endParaRPr lang="pl-PL" sz="20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7406640" cy="68636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Karpaty</a:t>
            </a:r>
            <a:endParaRPr lang="pl-PL" sz="36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357290" y="1071546"/>
            <a:ext cx="6000792" cy="2571768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W obrębie tomaszowskiej dzielnicy Karpaty znajduje się Zakład Ubezpieczeń Społecznych (ul. Mościckiego) oraz Starostwo Powiatowe (ul. Świętego Antoniego). Nieopodal usytuowany jest Urząd Skarbowy (ul. Mireckiego), a dalej  znajduje się Kościół rzymskokatolicki Pod Wezwaniem Świętej Rodziny (ul. Niska). Karpaty to nazwa dzielnicy w Tomaszowie, do której należy ul. Mireckiego i uliczki do niej przyległe. </a:t>
            </a:r>
            <a:endParaRPr lang="pl-PL" sz="18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Obraz 6" descr="COVID-19_Queue_to_ZUS_(Tomaszów_Mazowiecki)_during_the_pandemic_SARS-CoV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357694"/>
            <a:ext cx="317502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286124"/>
            <a:ext cx="2974709" cy="198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1500166" y="6215082"/>
            <a:ext cx="28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Zakład Ubezpieczeń Społecznych</a:t>
            </a:r>
            <a:endParaRPr lang="pl-PL" sz="14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857884" y="5500702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Starostwo powiatowe </a:t>
            </a:r>
            <a:endParaRPr lang="pl-PL" sz="14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urzad-skarbowy-tomaszow-mazowiecki_1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71480"/>
            <a:ext cx="344433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072066" y="150017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Urząd Skarbowy </a:t>
            </a:r>
            <a:endParaRPr lang="pl-PL" sz="14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Obraz 5" descr="tomaszow002-int-onhrf7m8pcsznndncdhdnps267xe5kykyrnmlw7n7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7562"/>
            <a:ext cx="3357586" cy="314773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857356" y="592933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Kościół rzymskokatolicki Pod Wezwaniem Świętej Rodziny </a:t>
            </a:r>
            <a:endParaRPr lang="pl-PL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7406640" cy="831974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Michałówek</a:t>
            </a:r>
            <a:endParaRPr lang="pl-PL" sz="36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285852" y="1285860"/>
            <a:ext cx="7429552" cy="2357454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Michałówek</a:t>
            </a:r>
            <a:r>
              <a:rPr lang="pl-PL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 – dzielnica miasta Tomaszowa Mazowieckiego, położona przy ulicy Nadrzecznej po lewej stronie rzeki Wolbórki. Dzielnica powstała pod koniec           lat 20. XX w. Składa się z kilkunastu małych bloków. Przy osiedlu znajdują się również Ogródki Działkowe "Michałówek", Park Michałówek oraz III Liceum Ogólnokształcące im. Stanisława Hojnowskiego w Tomaszowie Mazowieckim. Nazwa pochodzi od imienia Michała Hertza, dyrektora Tomaszowskiej Fabryki Sztucznego Jedwabiu. Przed wojną było to osiedle urzędnicze kadry kierowniczej zakładów. Obecnie zamieszkane przez różne klasy społeczne.</a:t>
            </a:r>
            <a:endParaRPr lang="pl-PL" sz="16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Obraz 6" descr="Tomaszów_Mazowiecki_location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643314"/>
            <a:ext cx="2524124" cy="269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8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3706810" cy="278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857356" y="3071810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III Liceum Ogólnokształcące</a:t>
            </a:r>
            <a:endParaRPr lang="pl-PL" sz="14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Obraz 5" descr="IMG_85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10193" y="1190609"/>
            <a:ext cx="3810025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4714876" y="414338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Wolbórka</a:t>
            </a:r>
            <a:endParaRPr lang="pl-PL" sz="14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Obraz 7" descr="IMG_85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714752"/>
            <a:ext cx="22502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3929058" y="600076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</a:t>
            </a:r>
            <a:r>
              <a:rPr lang="pl-PL" sz="14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lasa </a:t>
            </a:r>
            <a:r>
              <a:rPr lang="pl-PL" sz="1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II DG </a:t>
            </a:r>
            <a:endParaRPr lang="pl-PL" sz="14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ta=-_wzgwYewGeErO5wmVr1vB_Zo9fbLmdemwyQSzQypgnzOUr28snv5g79f04a3vlsVsqGlUpf5bgGZDF9pfbJNwbAd1hGca3Flj5tWteV72J5OOLfGQe1nlq73hlZo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857232"/>
            <a:ext cx="3846662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5572132" y="2571744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Karpaty</a:t>
            </a:r>
            <a:endParaRPr lang="pl-PL" sz="14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00430" y="600076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Michałówek</a:t>
            </a:r>
            <a:endParaRPr lang="pl-PL" sz="14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Obraz 5" descr="238px-Powiat_tomaszowski_(województwo_łódzkie)_location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357694"/>
            <a:ext cx="2838771" cy="2206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7406640" cy="831974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Integracja</a:t>
            </a:r>
            <a:endParaRPr lang="pl-PL" sz="36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2071702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Pozyskanie tak cennych informacji na temat naszej okolicy nie byłoby możliwe gdyby nie zorganizowany w naszej szkole Dzień Integracyjny. Dnia 21 czerwca każda klasa wyruszyła wraz z opiekunami na spacer do przydzielonej dzielnicy Tomaszowa. Wykonaliśmy tam wiele ciekawych zdjęć. Poniżej prezentujemy jak upłynął nam ten czas. </a:t>
            </a:r>
            <a:endParaRPr lang="pl-PL" sz="20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Obraz 3" descr="IMG_85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643314"/>
            <a:ext cx="2089562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 descr="IMG_86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714752"/>
            <a:ext cx="27146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4">
      <a:dk1>
        <a:srgbClr val="FFFFFF"/>
      </a:dk1>
      <a:lt1>
        <a:sysClr val="window" lastClr="FFFFFF"/>
      </a:lt1>
      <a:dk2>
        <a:srgbClr val="C1C1C1"/>
      </a:dk2>
      <a:lt2>
        <a:srgbClr val="F2F2F2"/>
      </a:lt2>
      <a:accent1>
        <a:srgbClr val="FF98C0"/>
      </a:accent1>
      <a:accent2>
        <a:srgbClr val="FFC9E6"/>
      </a:accent2>
      <a:accent3>
        <a:srgbClr val="F1B2FF"/>
      </a:accent3>
      <a:accent4>
        <a:srgbClr val="E365FF"/>
      </a:accent4>
      <a:accent5>
        <a:srgbClr val="A2E3FE"/>
      </a:accent5>
      <a:accent6>
        <a:srgbClr val="72A0FF"/>
      </a:accent6>
      <a:hlink>
        <a:srgbClr val="D0F1FE"/>
      </a:hlink>
      <a:folHlink>
        <a:srgbClr val="FFE4F2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</TotalTime>
  <Words>253</Words>
  <Application>Microsoft Office PowerPoint</Application>
  <PresentationFormat>Pokaz na ekranie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Przesilenie</vt:lpstr>
      <vt:lpstr>Slajd 1</vt:lpstr>
      <vt:lpstr>KARPATY I MICHAŁÓWEK</vt:lpstr>
      <vt:lpstr>Słowo wstępu</vt:lpstr>
      <vt:lpstr>Karpaty</vt:lpstr>
      <vt:lpstr>Slajd 5</vt:lpstr>
      <vt:lpstr>Michałówek</vt:lpstr>
      <vt:lpstr>Slajd 7</vt:lpstr>
      <vt:lpstr>Slajd 8</vt:lpstr>
      <vt:lpstr>Integracja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</dc:creator>
  <cp:lastModifiedBy>DOM</cp:lastModifiedBy>
  <cp:revision>13</cp:revision>
  <dcterms:created xsi:type="dcterms:W3CDTF">2021-06-22T14:18:48Z</dcterms:created>
  <dcterms:modified xsi:type="dcterms:W3CDTF">2021-06-23T15:38:17Z</dcterms:modified>
</cp:coreProperties>
</file>