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75" r:id="rId6"/>
    <p:sldId id="276" r:id="rId7"/>
    <p:sldId id="277" r:id="rId8"/>
    <p:sldId id="261" r:id="rId9"/>
    <p:sldId id="278" r:id="rId10"/>
    <p:sldId id="262" r:id="rId11"/>
    <p:sldId id="279" r:id="rId12"/>
    <p:sldId id="281" r:id="rId13"/>
    <p:sldId id="282" r:id="rId14"/>
    <p:sldId id="284" r:id="rId15"/>
    <p:sldId id="268" r:id="rId16"/>
    <p:sldId id="283" r:id="rId17"/>
    <p:sldId id="28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D106B-91E0-49AB-B46B-F73CCF772298}" v="3856" dt="2021-06-23T20:36:49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Nowak" userId="8e711a86dbf03021" providerId="Windows Live" clId="Web-{F75D106B-91E0-49AB-B46B-F73CCF772298}"/>
    <pc:docChg chg="addSld delSld modSld sldOrd">
      <pc:chgData name="Milena Nowak" userId="8e711a86dbf03021" providerId="Windows Live" clId="Web-{F75D106B-91E0-49AB-B46B-F73CCF772298}" dt="2021-06-23T20:36:49.527" v="2024"/>
      <pc:docMkLst>
        <pc:docMk/>
      </pc:docMkLst>
      <pc:sldChg chg="modTransition">
        <pc:chgData name="Milena Nowak" userId="8e711a86dbf03021" providerId="Windows Live" clId="Web-{F75D106B-91E0-49AB-B46B-F73CCF772298}" dt="2021-06-23T19:50:54.891" v="1412"/>
        <pc:sldMkLst>
          <pc:docMk/>
          <pc:sldMk cId="0" sldId="256"/>
        </pc:sldMkLst>
      </pc:sldChg>
      <pc:sldChg chg="addSp modSp modTransition">
        <pc:chgData name="Milena Nowak" userId="8e711a86dbf03021" providerId="Windows Live" clId="Web-{F75D106B-91E0-49AB-B46B-F73CCF772298}" dt="2021-06-23T19:50:52.344" v="1411"/>
        <pc:sldMkLst>
          <pc:docMk/>
          <pc:sldMk cId="0" sldId="257"/>
        </pc:sldMkLst>
        <pc:spChg chg="mod">
          <ac:chgData name="Milena Nowak" userId="8e711a86dbf03021" providerId="Windows Live" clId="Web-{F75D106B-91E0-49AB-B46B-F73CCF772298}" dt="2021-06-23T18:21:11.672" v="20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Milena Nowak" userId="8e711a86dbf03021" providerId="Windows Live" clId="Web-{F75D106B-91E0-49AB-B46B-F73CCF772298}" dt="2021-06-23T18:28:03.371" v="326" actId="1076"/>
          <ac:spMkLst>
            <pc:docMk/>
            <pc:sldMk cId="0" sldId="257"/>
            <ac:spMk id="3" creationId="{00000000-0000-0000-0000-000000000000}"/>
          </ac:spMkLst>
        </pc:spChg>
        <pc:picChg chg="add mod">
          <ac:chgData name="Milena Nowak" userId="8e711a86dbf03021" providerId="Windows Live" clId="Web-{F75D106B-91E0-49AB-B46B-F73CCF772298}" dt="2021-06-23T18:28:55.450" v="334"/>
          <ac:picMkLst>
            <pc:docMk/>
            <pc:sldMk cId="0" sldId="257"/>
            <ac:picMk id="5" creationId="{6DFFB53E-851A-46E9-A3BC-8EDA749F3662}"/>
          </ac:picMkLst>
        </pc:picChg>
      </pc:sldChg>
      <pc:sldChg chg="modTransition">
        <pc:chgData name="Milena Nowak" userId="8e711a86dbf03021" providerId="Windows Live" clId="Web-{F75D106B-91E0-49AB-B46B-F73CCF772298}" dt="2021-06-23T19:51:07.001" v="1414"/>
        <pc:sldMkLst>
          <pc:docMk/>
          <pc:sldMk cId="0" sldId="258"/>
        </pc:sldMkLst>
      </pc:sldChg>
      <pc:sldChg chg="del">
        <pc:chgData name="Milena Nowak" userId="8e711a86dbf03021" providerId="Windows Live" clId="Web-{F75D106B-91E0-49AB-B46B-F73CCF772298}" dt="2021-06-23T18:29:24.232" v="335"/>
        <pc:sldMkLst>
          <pc:docMk/>
          <pc:sldMk cId="0" sldId="259"/>
        </pc:sldMkLst>
      </pc:sldChg>
      <pc:sldChg chg="modSp ord modTransition">
        <pc:chgData name="Milena Nowak" userId="8e711a86dbf03021" providerId="Windows Live" clId="Web-{F75D106B-91E0-49AB-B46B-F73CCF772298}" dt="2021-06-23T20:05:49.586" v="1612" actId="20577"/>
        <pc:sldMkLst>
          <pc:docMk/>
          <pc:sldMk cId="0" sldId="260"/>
        </pc:sldMkLst>
        <pc:spChg chg="mod">
          <ac:chgData name="Milena Nowak" userId="8e711a86dbf03021" providerId="Windows Live" clId="Web-{F75D106B-91E0-49AB-B46B-F73CCF772298}" dt="2021-06-23T18:36:07.774" v="338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Milena Nowak" userId="8e711a86dbf03021" providerId="Windows Live" clId="Web-{F75D106B-91E0-49AB-B46B-F73CCF772298}" dt="2021-06-23T20:05:49.586" v="1612" actId="20577"/>
          <ac:spMkLst>
            <pc:docMk/>
            <pc:sldMk cId="0" sldId="260"/>
            <ac:spMk id="3" creationId="{00000000-0000-0000-0000-000000000000}"/>
          </ac:spMkLst>
        </pc:spChg>
        <pc:picChg chg="mod">
          <ac:chgData name="Milena Nowak" userId="8e711a86dbf03021" providerId="Windows Live" clId="Web-{F75D106B-91E0-49AB-B46B-F73CCF772298}" dt="2021-06-23T18:41:22" v="618"/>
          <ac:picMkLst>
            <pc:docMk/>
            <pc:sldMk cId="0" sldId="260"/>
            <ac:picMk id="17410" creationId="{00000000-0000-0000-0000-000000000000}"/>
          </ac:picMkLst>
        </pc:picChg>
      </pc:sldChg>
      <pc:sldChg chg="addSp modSp modTransition">
        <pc:chgData name="Milena Nowak" userId="8e711a86dbf03021" providerId="Windows Live" clId="Web-{F75D106B-91E0-49AB-B46B-F73CCF772298}" dt="2021-06-23T19:51:15.876" v="1418"/>
        <pc:sldMkLst>
          <pc:docMk/>
          <pc:sldMk cId="0" sldId="261"/>
        </pc:sldMkLst>
        <pc:spChg chg="mod">
          <ac:chgData name="Milena Nowak" userId="8e711a86dbf03021" providerId="Windows Live" clId="Web-{F75D106B-91E0-49AB-B46B-F73CCF772298}" dt="2021-06-23T19:21:22.181" v="1049" actId="20577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Milena Nowak" userId="8e711a86dbf03021" providerId="Windows Live" clId="Web-{F75D106B-91E0-49AB-B46B-F73CCF772298}" dt="2021-06-23T19:33:47.841" v="1346" actId="20577"/>
          <ac:spMkLst>
            <pc:docMk/>
            <pc:sldMk cId="0" sldId="261"/>
            <ac:spMk id="3" creationId="{D32BCA47-8697-4D68-9CC7-920E657E79F9}"/>
          </ac:spMkLst>
        </pc:spChg>
        <pc:spChg chg="mod">
          <ac:chgData name="Milena Nowak" userId="8e711a86dbf03021" providerId="Windows Live" clId="Web-{F75D106B-91E0-49AB-B46B-F73CCF772298}" dt="2021-06-23T19:24:30.608" v="1315" actId="20577"/>
          <ac:spMkLst>
            <pc:docMk/>
            <pc:sldMk cId="0" sldId="261"/>
            <ac:spMk id="6" creationId="{00000000-0000-0000-0000-000000000000}"/>
          </ac:spMkLst>
        </pc:spChg>
        <pc:picChg chg="mod">
          <ac:chgData name="Milena Nowak" userId="8e711a86dbf03021" providerId="Windows Live" clId="Web-{F75D106B-91E0-49AB-B46B-F73CCF772298}" dt="2021-06-23T19:25:07.265" v="1323"/>
          <ac:picMkLst>
            <pc:docMk/>
            <pc:sldMk cId="0" sldId="261"/>
            <ac:picMk id="18434" creationId="{00000000-0000-0000-0000-000000000000}"/>
          </ac:picMkLst>
        </pc:picChg>
      </pc:sldChg>
      <pc:sldChg chg="addSp modSp modTransition">
        <pc:chgData name="Milena Nowak" userId="8e711a86dbf03021" providerId="Windows Live" clId="Web-{F75D106B-91E0-49AB-B46B-F73CCF772298}" dt="2021-06-23T19:51:25.283" v="1420"/>
        <pc:sldMkLst>
          <pc:docMk/>
          <pc:sldMk cId="0" sldId="262"/>
        </pc:sldMkLst>
        <pc:spChg chg="mod">
          <ac:chgData name="Milena Nowak" userId="8e711a86dbf03021" providerId="Windows Live" clId="Web-{F75D106B-91E0-49AB-B46B-F73CCF772298}" dt="2021-06-23T19:34:09.826" v="1372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Milena Nowak" userId="8e711a86dbf03021" providerId="Windows Live" clId="Web-{F75D106B-91E0-49AB-B46B-F73CCF772298}" dt="2021-06-23T19:43:34.501" v="1392" actId="20577"/>
          <ac:spMkLst>
            <pc:docMk/>
            <pc:sldMk cId="0" sldId="262"/>
            <ac:spMk id="3" creationId="{00000000-0000-0000-0000-000000000000}"/>
          </ac:spMkLst>
        </pc:spChg>
        <pc:picChg chg="add mod">
          <ac:chgData name="Milena Nowak" userId="8e711a86dbf03021" providerId="Windows Live" clId="Web-{F75D106B-91E0-49AB-B46B-F73CCF772298}" dt="2021-06-23T19:43:43.048" v="1394"/>
          <ac:picMkLst>
            <pc:docMk/>
            <pc:sldMk cId="0" sldId="262"/>
            <ac:picMk id="5" creationId="{AAB11E0E-8C32-426F-9FB2-D0C3DC714396}"/>
          </ac:picMkLst>
        </pc:picChg>
      </pc:sldChg>
      <pc:sldChg chg="modSp del">
        <pc:chgData name="Milena Nowak" userId="8e711a86dbf03021" providerId="Windows Live" clId="Web-{F75D106B-91E0-49AB-B46B-F73CCF772298}" dt="2021-06-23T19:45:27.582" v="1401"/>
        <pc:sldMkLst>
          <pc:docMk/>
          <pc:sldMk cId="0" sldId="263"/>
        </pc:sldMkLst>
        <pc:spChg chg="mod">
          <ac:chgData name="Milena Nowak" userId="8e711a86dbf03021" providerId="Windows Live" clId="Web-{F75D106B-91E0-49AB-B46B-F73CCF772298}" dt="2021-06-23T19:45:25.175" v="1400" actId="20577"/>
          <ac:spMkLst>
            <pc:docMk/>
            <pc:sldMk cId="0" sldId="263"/>
            <ac:spMk id="3" creationId="{00000000-0000-0000-0000-000000000000}"/>
          </ac:spMkLst>
        </pc:spChg>
      </pc:sldChg>
      <pc:sldChg chg="del">
        <pc:chgData name="Milena Nowak" userId="8e711a86dbf03021" providerId="Windows Live" clId="Web-{F75D106B-91E0-49AB-B46B-F73CCF772298}" dt="2021-06-23T19:49:31.639" v="1406"/>
        <pc:sldMkLst>
          <pc:docMk/>
          <pc:sldMk cId="0" sldId="264"/>
        </pc:sldMkLst>
      </pc:sldChg>
      <pc:sldChg chg="del">
        <pc:chgData name="Milena Nowak" userId="8e711a86dbf03021" providerId="Windows Live" clId="Web-{F75D106B-91E0-49AB-B46B-F73CCF772298}" dt="2021-06-23T19:50:02.499" v="1407"/>
        <pc:sldMkLst>
          <pc:docMk/>
          <pc:sldMk cId="0" sldId="265"/>
        </pc:sldMkLst>
      </pc:sldChg>
      <pc:sldChg chg="modSp del">
        <pc:chgData name="Milena Nowak" userId="8e711a86dbf03021" providerId="Windows Live" clId="Web-{F75D106B-91E0-49AB-B46B-F73CCF772298}" dt="2021-06-23T19:58:49.684" v="1520"/>
        <pc:sldMkLst>
          <pc:docMk/>
          <pc:sldMk cId="0" sldId="266"/>
        </pc:sldMkLst>
        <pc:spChg chg="mod">
          <ac:chgData name="Milena Nowak" userId="8e711a86dbf03021" providerId="Windows Live" clId="Web-{F75D106B-91E0-49AB-B46B-F73CCF772298}" dt="2021-06-23T19:58:46.684" v="1519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del ord">
        <pc:chgData name="Milena Nowak" userId="8e711a86dbf03021" providerId="Windows Live" clId="Web-{F75D106B-91E0-49AB-B46B-F73CCF772298}" dt="2021-06-23T19:58:13.558" v="1517"/>
        <pc:sldMkLst>
          <pc:docMk/>
          <pc:sldMk cId="0" sldId="267"/>
        </pc:sldMkLst>
        <pc:spChg chg="mod">
          <ac:chgData name="Milena Nowak" userId="8e711a86dbf03021" providerId="Windows Live" clId="Web-{F75D106B-91E0-49AB-B46B-F73CCF772298}" dt="2021-06-23T19:45:54.332" v="1404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 ord modTransition">
        <pc:chgData name="Milena Nowak" userId="8e711a86dbf03021" providerId="Windows Live" clId="Web-{F75D106B-91E0-49AB-B46B-F73CCF772298}" dt="2021-06-23T20:36:42.792" v="2022"/>
        <pc:sldMkLst>
          <pc:docMk/>
          <pc:sldMk cId="0" sldId="268"/>
        </pc:sldMkLst>
        <pc:spChg chg="mod">
          <ac:chgData name="Milena Nowak" userId="8e711a86dbf03021" providerId="Windows Live" clId="Web-{F75D106B-91E0-49AB-B46B-F73CCF772298}" dt="2021-06-23T20:17:18.119" v="1894" actId="20577"/>
          <ac:spMkLst>
            <pc:docMk/>
            <pc:sldMk cId="0" sldId="268"/>
            <ac:spMk id="5" creationId="{00000000-0000-0000-0000-000000000000}"/>
          </ac:spMkLst>
        </pc:spChg>
        <pc:picChg chg="mod">
          <ac:chgData name="Milena Nowak" userId="8e711a86dbf03021" providerId="Windows Live" clId="Web-{F75D106B-91E0-49AB-B46B-F73CCF772298}" dt="2021-06-23T20:35:38.353" v="2013"/>
          <ac:picMkLst>
            <pc:docMk/>
            <pc:sldMk cId="0" sldId="268"/>
            <ac:picMk id="37890" creationId="{00000000-0000-0000-0000-000000000000}"/>
          </ac:picMkLst>
        </pc:picChg>
      </pc:sldChg>
      <pc:sldChg chg="del">
        <pc:chgData name="Milena Nowak" userId="8e711a86dbf03021" providerId="Windows Live" clId="Web-{F75D106B-91E0-49AB-B46B-F73CCF772298}" dt="2021-06-23T19:43:55.126" v="1395"/>
        <pc:sldMkLst>
          <pc:docMk/>
          <pc:sldMk cId="0" sldId="269"/>
        </pc:sldMkLst>
      </pc:sldChg>
      <pc:sldChg chg="del">
        <pc:chgData name="Milena Nowak" userId="8e711a86dbf03021" providerId="Windows Live" clId="Web-{F75D106B-91E0-49AB-B46B-F73CCF772298}" dt="2021-06-23T19:59:08.591" v="1522"/>
        <pc:sldMkLst>
          <pc:docMk/>
          <pc:sldMk cId="0" sldId="270"/>
        </pc:sldMkLst>
      </pc:sldChg>
      <pc:sldChg chg="del modTransition">
        <pc:chgData name="Milena Nowak" userId="8e711a86dbf03021" providerId="Windows Live" clId="Web-{F75D106B-91E0-49AB-B46B-F73CCF772298}" dt="2021-06-23T19:58:18.465" v="1518"/>
        <pc:sldMkLst>
          <pc:docMk/>
          <pc:sldMk cId="0" sldId="271"/>
        </pc:sldMkLst>
      </pc:sldChg>
      <pc:sldChg chg="del">
        <pc:chgData name="Milena Nowak" userId="8e711a86dbf03021" providerId="Windows Live" clId="Web-{F75D106B-91E0-49AB-B46B-F73CCF772298}" dt="2021-06-23T19:58:57.716" v="1521"/>
        <pc:sldMkLst>
          <pc:docMk/>
          <pc:sldMk cId="0" sldId="272"/>
        </pc:sldMkLst>
      </pc:sldChg>
      <pc:sldChg chg="del">
        <pc:chgData name="Milena Nowak" userId="8e711a86dbf03021" providerId="Windows Live" clId="Web-{F75D106B-91E0-49AB-B46B-F73CCF772298}" dt="2021-06-23T20:00:13.436" v="1524"/>
        <pc:sldMkLst>
          <pc:docMk/>
          <pc:sldMk cId="0" sldId="273"/>
        </pc:sldMkLst>
      </pc:sldChg>
      <pc:sldChg chg="modSp del">
        <pc:chgData name="Milena Nowak" userId="8e711a86dbf03021" providerId="Windows Live" clId="Web-{F75D106B-91E0-49AB-B46B-F73CCF772298}" dt="2021-06-23T19:59:13.779" v="1523"/>
        <pc:sldMkLst>
          <pc:docMk/>
          <pc:sldMk cId="0" sldId="274"/>
        </pc:sldMkLst>
        <pc:picChg chg="mod">
          <ac:chgData name="Milena Nowak" userId="8e711a86dbf03021" providerId="Windows Live" clId="Web-{F75D106B-91E0-49AB-B46B-F73CCF772298}" dt="2021-06-23T19:56:53.275" v="1504" actId="1076"/>
          <ac:picMkLst>
            <pc:docMk/>
            <pc:sldMk cId="0" sldId="274"/>
            <ac:picMk id="41986" creationId="{00000000-0000-0000-0000-000000000000}"/>
          </ac:picMkLst>
        </pc:picChg>
      </pc:sldChg>
      <pc:sldChg chg="addSp delSp modSp new modTransition">
        <pc:chgData name="Milena Nowak" userId="8e711a86dbf03021" providerId="Windows Live" clId="Web-{F75D106B-91E0-49AB-B46B-F73CCF772298}" dt="2021-06-23T20:36:04.994" v="2015" actId="20577"/>
        <pc:sldMkLst>
          <pc:docMk/>
          <pc:sldMk cId="3473749957" sldId="275"/>
        </pc:sldMkLst>
        <pc:spChg chg="mod">
          <ac:chgData name="Milena Nowak" userId="8e711a86dbf03021" providerId="Windows Live" clId="Web-{F75D106B-91E0-49AB-B46B-F73CCF772298}" dt="2021-06-23T18:58:09.464" v="983" actId="1076"/>
          <ac:spMkLst>
            <pc:docMk/>
            <pc:sldMk cId="3473749957" sldId="275"/>
            <ac:spMk id="2" creationId="{55AC47EF-888C-4D2F-9F60-E44D05CEE0D7}"/>
          </ac:spMkLst>
        </pc:spChg>
        <pc:spChg chg="mod">
          <ac:chgData name="Milena Nowak" userId="8e711a86dbf03021" providerId="Windows Live" clId="Web-{F75D106B-91E0-49AB-B46B-F73CCF772298}" dt="2021-06-23T20:36:04.994" v="2015" actId="20577"/>
          <ac:spMkLst>
            <pc:docMk/>
            <pc:sldMk cId="3473749957" sldId="275"/>
            <ac:spMk id="3" creationId="{D856DBCB-5F5A-4501-9A26-A536BCBC04CF}"/>
          </ac:spMkLst>
        </pc:spChg>
        <pc:spChg chg="add del">
          <ac:chgData name="Milena Nowak" userId="8e711a86dbf03021" providerId="Windows Live" clId="Web-{F75D106B-91E0-49AB-B46B-F73CCF772298}" dt="2021-06-23T18:54:13.864" v="913"/>
          <ac:spMkLst>
            <pc:docMk/>
            <pc:sldMk cId="3473749957" sldId="275"/>
            <ac:spMk id="5" creationId="{305A6BBC-081A-4CAE-950C-8771F2CF8189}"/>
          </ac:spMkLst>
        </pc:spChg>
        <pc:spChg chg="add del">
          <ac:chgData name="Milena Nowak" userId="8e711a86dbf03021" providerId="Windows Live" clId="Web-{F75D106B-91E0-49AB-B46B-F73CCF772298}" dt="2021-06-23T18:55:40.710" v="947"/>
          <ac:spMkLst>
            <pc:docMk/>
            <pc:sldMk cId="3473749957" sldId="275"/>
            <ac:spMk id="6" creationId="{407A27FA-266E-45C2-BD9B-0568E8A8044E}"/>
          </ac:spMkLst>
        </pc:spChg>
        <pc:spChg chg="add mod">
          <ac:chgData name="Milena Nowak" userId="8e711a86dbf03021" providerId="Windows Live" clId="Web-{F75D106B-91E0-49AB-B46B-F73CCF772298}" dt="2021-06-23T18:55:38.757" v="946" actId="20577"/>
          <ac:spMkLst>
            <pc:docMk/>
            <pc:sldMk cId="3473749957" sldId="275"/>
            <ac:spMk id="7" creationId="{4A55AF54-6173-468A-B239-B06D749E9ADA}"/>
          </ac:spMkLst>
        </pc:spChg>
        <pc:picChg chg="add mod">
          <ac:chgData name="Milena Nowak" userId="8e711a86dbf03021" providerId="Windows Live" clId="Web-{F75D106B-91E0-49AB-B46B-F73CCF772298}" dt="2021-06-23T18:55:12.756" v="918"/>
          <ac:picMkLst>
            <pc:docMk/>
            <pc:sldMk cId="3473749957" sldId="275"/>
            <ac:picMk id="4" creationId="{956D6355-62D2-4C0B-B2DA-5AC9B08668F6}"/>
          </ac:picMkLst>
        </pc:picChg>
      </pc:sldChg>
      <pc:sldChg chg="modSp new modTransition">
        <pc:chgData name="Milena Nowak" userId="8e711a86dbf03021" providerId="Windows Live" clId="Web-{F75D106B-91E0-49AB-B46B-F73CCF772298}" dt="2021-06-23T20:04:36.334" v="1560" actId="1076"/>
        <pc:sldMkLst>
          <pc:docMk/>
          <pc:sldMk cId="407011989" sldId="276"/>
        </pc:sldMkLst>
        <pc:spChg chg="mod">
          <ac:chgData name="Milena Nowak" userId="8e711a86dbf03021" providerId="Windows Live" clId="Web-{F75D106B-91E0-49AB-B46B-F73CCF772298}" dt="2021-06-23T19:11:33.349" v="1018" actId="1076"/>
          <ac:spMkLst>
            <pc:docMk/>
            <pc:sldMk cId="407011989" sldId="276"/>
            <ac:spMk id="2" creationId="{0E472CD2-7C0E-4CF5-A6B2-28B73FC738CF}"/>
          </ac:spMkLst>
        </pc:spChg>
        <pc:spChg chg="mod">
          <ac:chgData name="Milena Nowak" userId="8e711a86dbf03021" providerId="Windows Live" clId="Web-{F75D106B-91E0-49AB-B46B-F73CCF772298}" dt="2021-06-23T20:04:36.334" v="1560" actId="1076"/>
          <ac:spMkLst>
            <pc:docMk/>
            <pc:sldMk cId="407011989" sldId="276"/>
            <ac:spMk id="3" creationId="{F5927136-C57C-410F-AEE6-648840F54ECB}"/>
          </ac:spMkLst>
        </pc:spChg>
      </pc:sldChg>
      <pc:sldChg chg="modSp new modTransition">
        <pc:chgData name="Milena Nowak" userId="8e711a86dbf03021" providerId="Windows Live" clId="Web-{F75D106B-91E0-49AB-B46B-F73CCF772298}" dt="2021-06-23T20:04:52.115" v="1561" actId="1076"/>
        <pc:sldMkLst>
          <pc:docMk/>
          <pc:sldMk cId="3906230475" sldId="277"/>
        </pc:sldMkLst>
        <pc:spChg chg="mod">
          <ac:chgData name="Milena Nowak" userId="8e711a86dbf03021" providerId="Windows Live" clId="Web-{F75D106B-91E0-49AB-B46B-F73CCF772298}" dt="2021-06-23T20:04:52.115" v="1561" actId="1076"/>
          <ac:spMkLst>
            <pc:docMk/>
            <pc:sldMk cId="3906230475" sldId="277"/>
            <ac:spMk id="2" creationId="{7F596041-C6B7-4D36-9649-309F411BF5CD}"/>
          </ac:spMkLst>
        </pc:spChg>
        <pc:spChg chg="mod">
          <ac:chgData name="Milena Nowak" userId="8e711a86dbf03021" providerId="Windows Live" clId="Web-{F75D106B-91E0-49AB-B46B-F73CCF772298}" dt="2021-06-23T19:20:57.056" v="1027" actId="1076"/>
          <ac:spMkLst>
            <pc:docMk/>
            <pc:sldMk cId="3906230475" sldId="277"/>
            <ac:spMk id="3" creationId="{E15DA478-3FF0-4010-B96F-5BAEB8CF1F67}"/>
          </ac:spMkLst>
        </pc:spChg>
      </pc:sldChg>
      <pc:sldChg chg="addSp delSp modSp new modTransition">
        <pc:chgData name="Milena Nowak" userId="8e711a86dbf03021" providerId="Windows Live" clId="Web-{F75D106B-91E0-49AB-B46B-F73CCF772298}" dt="2021-06-23T19:51:18.454" v="1419"/>
        <pc:sldMkLst>
          <pc:docMk/>
          <pc:sldMk cId="1862951233" sldId="278"/>
        </pc:sldMkLst>
        <pc:spChg chg="del">
          <ac:chgData name="Milena Nowak" userId="8e711a86dbf03021" providerId="Windows Live" clId="Web-{F75D106B-91E0-49AB-B46B-F73CCF772298}" dt="2021-06-23T19:26:13.908" v="1325"/>
          <ac:spMkLst>
            <pc:docMk/>
            <pc:sldMk cId="1862951233" sldId="278"/>
            <ac:spMk id="3" creationId="{03028D70-69FE-49B2-B3AA-9545E7CA2462}"/>
          </ac:spMkLst>
        </pc:spChg>
        <pc:picChg chg="add mod ord">
          <ac:chgData name="Milena Nowak" userId="8e711a86dbf03021" providerId="Windows Live" clId="Web-{F75D106B-91E0-49AB-B46B-F73CCF772298}" dt="2021-06-23T19:27:15.956" v="1336" actId="1076"/>
          <ac:picMkLst>
            <pc:docMk/>
            <pc:sldMk cId="1862951233" sldId="278"/>
            <ac:picMk id="4" creationId="{220F9B4B-63BB-478A-9D6E-976C5F9B6455}"/>
          </ac:picMkLst>
        </pc:picChg>
        <pc:picChg chg="add mod ord">
          <ac:chgData name="Milena Nowak" userId="8e711a86dbf03021" providerId="Windows Live" clId="Web-{F75D106B-91E0-49AB-B46B-F73CCF772298}" dt="2021-06-23T19:27:41.878" v="1341" actId="1076"/>
          <ac:picMkLst>
            <pc:docMk/>
            <pc:sldMk cId="1862951233" sldId="278"/>
            <ac:picMk id="5" creationId="{5C22C3DC-7036-4A90-A421-A07B825A55F3}"/>
          </ac:picMkLst>
        </pc:picChg>
      </pc:sldChg>
      <pc:sldChg chg="addSp modSp new modTransition">
        <pc:chgData name="Milena Nowak" userId="8e711a86dbf03021" providerId="Windows Live" clId="Web-{F75D106B-91E0-49AB-B46B-F73CCF772298}" dt="2021-06-23T20:36:25.620" v="2016"/>
        <pc:sldMkLst>
          <pc:docMk/>
          <pc:sldMk cId="67101087" sldId="279"/>
        </pc:sldMkLst>
        <pc:spChg chg="mod">
          <ac:chgData name="Milena Nowak" userId="8e711a86dbf03021" providerId="Windows Live" clId="Web-{F75D106B-91E0-49AB-B46B-F73CCF772298}" dt="2021-06-23T19:57:19.995" v="1510" actId="1076"/>
          <ac:spMkLst>
            <pc:docMk/>
            <pc:sldMk cId="67101087" sldId="279"/>
            <ac:spMk id="2" creationId="{24301F56-9C45-4909-8299-8E2B8A6C5066}"/>
          </ac:spMkLst>
        </pc:spChg>
        <pc:spChg chg="mod">
          <ac:chgData name="Milena Nowak" userId="8e711a86dbf03021" providerId="Windows Live" clId="Web-{F75D106B-91E0-49AB-B46B-F73CCF772298}" dt="2021-06-23T19:57:48.105" v="1516" actId="1076"/>
          <ac:spMkLst>
            <pc:docMk/>
            <pc:sldMk cId="67101087" sldId="279"/>
            <ac:spMk id="3" creationId="{FBE6D9E8-3BB0-4781-9FC0-EAA2B534867D}"/>
          </ac:spMkLst>
        </pc:spChg>
        <pc:picChg chg="add mod">
          <ac:chgData name="Milena Nowak" userId="8e711a86dbf03021" providerId="Windows Live" clId="Web-{F75D106B-91E0-49AB-B46B-F73CCF772298}" dt="2021-06-23T19:57:33.651" v="1514" actId="1076"/>
          <ac:picMkLst>
            <pc:docMk/>
            <pc:sldMk cId="67101087" sldId="279"/>
            <ac:picMk id="4" creationId="{B23E54B6-9272-4AD2-BD90-11AA329B0AAF}"/>
          </ac:picMkLst>
        </pc:picChg>
        <pc:picChg chg="add mod">
          <ac:chgData name="Milena Nowak" userId="8e711a86dbf03021" providerId="Windows Live" clId="Web-{F75D106B-91E0-49AB-B46B-F73CCF772298}" dt="2021-06-23T19:57:41.933" v="1515" actId="1076"/>
          <ac:picMkLst>
            <pc:docMk/>
            <pc:sldMk cId="67101087" sldId="279"/>
            <ac:picMk id="6" creationId="{C98BC7D0-A6CA-4E6D-AA39-CDFF6F23EBDB}"/>
          </ac:picMkLst>
        </pc:picChg>
      </pc:sldChg>
      <pc:sldChg chg="new del">
        <pc:chgData name="Milena Nowak" userId="8e711a86dbf03021" providerId="Windows Live" clId="Web-{F75D106B-91E0-49AB-B46B-F73CCF772298}" dt="2021-06-23T19:46:06.520" v="1405"/>
        <pc:sldMkLst>
          <pc:docMk/>
          <pc:sldMk cId="582593997" sldId="279"/>
        </pc:sldMkLst>
      </pc:sldChg>
      <pc:sldChg chg="new del">
        <pc:chgData name="Milena Nowak" userId="8e711a86dbf03021" providerId="Windows Live" clId="Web-{F75D106B-91E0-49AB-B46B-F73CCF772298}" dt="2021-06-23T19:33:35.528" v="1343"/>
        <pc:sldMkLst>
          <pc:docMk/>
          <pc:sldMk cId="598565326" sldId="279"/>
        </pc:sldMkLst>
      </pc:sldChg>
      <pc:sldChg chg="new del">
        <pc:chgData name="Milena Nowak" userId="8e711a86dbf03021" providerId="Windows Live" clId="Web-{F75D106B-91E0-49AB-B46B-F73CCF772298}" dt="2021-06-23T19:54:31.209" v="1422"/>
        <pc:sldMkLst>
          <pc:docMk/>
          <pc:sldMk cId="2488500135" sldId="279"/>
        </pc:sldMkLst>
      </pc:sldChg>
      <pc:sldChg chg="modSp new modTransition">
        <pc:chgData name="Milena Nowak" userId="8e711a86dbf03021" providerId="Windows Live" clId="Web-{F75D106B-91E0-49AB-B46B-F73CCF772298}" dt="2021-06-23T20:36:49.527" v="2024"/>
        <pc:sldMkLst>
          <pc:docMk/>
          <pc:sldMk cId="1238086888" sldId="280"/>
        </pc:sldMkLst>
        <pc:spChg chg="mod">
          <ac:chgData name="Milena Nowak" userId="8e711a86dbf03021" providerId="Windows Live" clId="Web-{F75D106B-91E0-49AB-B46B-F73CCF772298}" dt="2021-06-23T20:02:41.253" v="1559" actId="20577"/>
          <ac:spMkLst>
            <pc:docMk/>
            <pc:sldMk cId="1238086888" sldId="280"/>
            <ac:spMk id="2" creationId="{0DA3D996-ACC7-499A-98EE-C1E7F638D4DF}"/>
          </ac:spMkLst>
        </pc:spChg>
        <pc:spChg chg="mod">
          <ac:chgData name="Milena Nowak" userId="8e711a86dbf03021" providerId="Windows Live" clId="Web-{F75D106B-91E0-49AB-B46B-F73CCF772298}" dt="2021-06-23T20:00:55.297" v="1552" actId="20577"/>
          <ac:spMkLst>
            <pc:docMk/>
            <pc:sldMk cId="1238086888" sldId="280"/>
            <ac:spMk id="3" creationId="{A311ECA8-1D76-44AA-B2F9-25FEC9123C97}"/>
          </ac:spMkLst>
        </pc:spChg>
      </pc:sldChg>
      <pc:sldChg chg="addSp modSp new modTransition">
        <pc:chgData name="Milena Nowak" userId="8e711a86dbf03021" providerId="Windows Live" clId="Web-{F75D106B-91E0-49AB-B46B-F73CCF772298}" dt="2021-06-23T20:36:29.432" v="2017"/>
        <pc:sldMkLst>
          <pc:docMk/>
          <pc:sldMk cId="2115432024" sldId="281"/>
        </pc:sldMkLst>
        <pc:spChg chg="mod">
          <ac:chgData name="Milena Nowak" userId="8e711a86dbf03021" providerId="Windows Live" clId="Web-{F75D106B-91E0-49AB-B46B-F73CCF772298}" dt="2021-06-23T20:05:20.804" v="1570" actId="20577"/>
          <ac:spMkLst>
            <pc:docMk/>
            <pc:sldMk cId="2115432024" sldId="281"/>
            <ac:spMk id="2" creationId="{8C1E8DA9-9EFF-4E8F-920B-ADEFDB153DDB}"/>
          </ac:spMkLst>
        </pc:spChg>
        <pc:spChg chg="mod">
          <ac:chgData name="Milena Nowak" userId="8e711a86dbf03021" providerId="Windows Live" clId="Web-{F75D106B-91E0-49AB-B46B-F73CCF772298}" dt="2021-06-23T20:10:57.484" v="1679" actId="20577"/>
          <ac:spMkLst>
            <pc:docMk/>
            <pc:sldMk cId="2115432024" sldId="281"/>
            <ac:spMk id="3" creationId="{9BE0068B-66BB-45F7-A2CC-D48F92882A9F}"/>
          </ac:spMkLst>
        </pc:spChg>
        <pc:picChg chg="add mod">
          <ac:chgData name="Milena Nowak" userId="8e711a86dbf03021" providerId="Windows Live" clId="Web-{F75D106B-91E0-49AB-B46B-F73CCF772298}" dt="2021-06-23T20:11:48.157" v="1685"/>
          <ac:picMkLst>
            <pc:docMk/>
            <pc:sldMk cId="2115432024" sldId="281"/>
            <ac:picMk id="4" creationId="{3C17BD76-DA57-4662-8155-B3826A8563CB}"/>
          </ac:picMkLst>
        </pc:picChg>
      </pc:sldChg>
      <pc:sldChg chg="addSp delSp modSp new ord modTransition">
        <pc:chgData name="Milena Nowak" userId="8e711a86dbf03021" providerId="Windows Live" clId="Web-{F75D106B-91E0-49AB-B46B-F73CCF772298}" dt="2021-06-23T20:36:36.401" v="2019"/>
        <pc:sldMkLst>
          <pc:docMk/>
          <pc:sldMk cId="4129035163" sldId="282"/>
        </pc:sldMkLst>
        <pc:spChg chg="del">
          <ac:chgData name="Milena Nowak" userId="8e711a86dbf03021" providerId="Windows Live" clId="Web-{F75D106B-91E0-49AB-B46B-F73CCF772298}" dt="2021-06-23T20:12:11.767" v="1688"/>
          <ac:spMkLst>
            <pc:docMk/>
            <pc:sldMk cId="4129035163" sldId="282"/>
            <ac:spMk id="3" creationId="{779270DD-1E4B-4371-82AF-8C19122DA990}"/>
          </ac:spMkLst>
        </pc:spChg>
        <pc:picChg chg="add mod ord">
          <ac:chgData name="Milena Nowak" userId="8e711a86dbf03021" providerId="Windows Live" clId="Web-{F75D106B-91E0-49AB-B46B-F73CCF772298}" dt="2021-06-23T20:12:46.362" v="1694" actId="1076"/>
          <ac:picMkLst>
            <pc:docMk/>
            <pc:sldMk cId="4129035163" sldId="282"/>
            <ac:picMk id="4" creationId="{45F0B212-18C3-4BAA-B55C-329086BFF14A}"/>
          </ac:picMkLst>
        </pc:picChg>
      </pc:sldChg>
      <pc:sldChg chg="addSp modSp new ord modTransition">
        <pc:chgData name="Milena Nowak" userId="8e711a86dbf03021" providerId="Windows Live" clId="Web-{F75D106B-91E0-49AB-B46B-F73CCF772298}" dt="2021-06-23T20:36:46.027" v="2023"/>
        <pc:sldMkLst>
          <pc:docMk/>
          <pc:sldMk cId="3396281821" sldId="283"/>
        </pc:sldMkLst>
        <pc:spChg chg="mod">
          <ac:chgData name="Milena Nowak" userId="8e711a86dbf03021" providerId="Windows Live" clId="Web-{F75D106B-91E0-49AB-B46B-F73CCF772298}" dt="2021-06-23T20:14:35.396" v="1711" actId="20577"/>
          <ac:spMkLst>
            <pc:docMk/>
            <pc:sldMk cId="3396281821" sldId="283"/>
            <ac:spMk id="2" creationId="{AF197661-2087-454E-8F7F-4D76C0788CF2}"/>
          </ac:spMkLst>
        </pc:spChg>
        <pc:spChg chg="mod">
          <ac:chgData name="Milena Nowak" userId="8e711a86dbf03021" providerId="Windows Live" clId="Web-{F75D106B-91E0-49AB-B46B-F73CCF772298}" dt="2021-06-23T20:16:32.931" v="1881" actId="20577"/>
          <ac:spMkLst>
            <pc:docMk/>
            <pc:sldMk cId="3396281821" sldId="283"/>
            <ac:spMk id="3" creationId="{CD54B651-CC54-42D9-A74F-299FF470D3DF}"/>
          </ac:spMkLst>
        </pc:spChg>
        <pc:picChg chg="add mod">
          <ac:chgData name="Milena Nowak" userId="8e711a86dbf03021" providerId="Windows Live" clId="Web-{F75D106B-91E0-49AB-B46B-F73CCF772298}" dt="2021-06-23T20:17:02.213" v="1889" actId="1076"/>
          <ac:picMkLst>
            <pc:docMk/>
            <pc:sldMk cId="3396281821" sldId="283"/>
            <ac:picMk id="4" creationId="{38A8AD58-B058-4B84-A80A-C4017B032477}"/>
          </ac:picMkLst>
        </pc:picChg>
      </pc:sldChg>
      <pc:sldChg chg="addSp delSp modSp new modTransition">
        <pc:chgData name="Milena Nowak" userId="8e711a86dbf03021" providerId="Windows Live" clId="Web-{F75D106B-91E0-49AB-B46B-F73CCF772298}" dt="2021-06-23T20:36:38.823" v="2020"/>
        <pc:sldMkLst>
          <pc:docMk/>
          <pc:sldMk cId="1071232498" sldId="284"/>
        </pc:sldMkLst>
        <pc:spChg chg="mod">
          <ac:chgData name="Milena Nowak" userId="8e711a86dbf03021" providerId="Windows Live" clId="Web-{F75D106B-91E0-49AB-B46B-F73CCF772298}" dt="2021-06-23T20:34:01.757" v="1974" actId="1076"/>
          <ac:spMkLst>
            <pc:docMk/>
            <pc:sldMk cId="1071232498" sldId="284"/>
            <ac:spMk id="2" creationId="{31CCE070-5342-48C5-9D71-872473FA1158}"/>
          </ac:spMkLst>
        </pc:spChg>
        <pc:spChg chg="mod">
          <ac:chgData name="Milena Nowak" userId="8e711a86dbf03021" providerId="Windows Live" clId="Web-{F75D106B-91E0-49AB-B46B-F73CCF772298}" dt="2021-06-23T20:34:46.852" v="2003" actId="20577"/>
          <ac:spMkLst>
            <pc:docMk/>
            <pc:sldMk cId="1071232498" sldId="284"/>
            <ac:spMk id="3" creationId="{370E647C-20FF-4DA1-BD4B-938F4369B6EE}"/>
          </ac:spMkLst>
        </pc:spChg>
        <pc:picChg chg="add mod">
          <ac:chgData name="Milena Nowak" userId="8e711a86dbf03021" providerId="Windows Live" clId="Web-{F75D106B-91E0-49AB-B46B-F73CCF772298}" dt="2021-06-23T20:35:18.681" v="2009" actId="1076"/>
          <ac:picMkLst>
            <pc:docMk/>
            <pc:sldMk cId="1071232498" sldId="284"/>
            <ac:picMk id="4" creationId="{2AE7698A-D224-474C-B44B-620789183CAD}"/>
          </ac:picMkLst>
        </pc:picChg>
        <pc:picChg chg="add del mod">
          <ac:chgData name="Milena Nowak" userId="8e711a86dbf03021" providerId="Windows Live" clId="Web-{F75D106B-91E0-49AB-B46B-F73CCF772298}" dt="2021-06-23T20:33:19.225" v="1964"/>
          <ac:picMkLst>
            <pc:docMk/>
            <pc:sldMk cId="1071232498" sldId="284"/>
            <ac:picMk id="5" creationId="{37205104-D0D0-4CE9-A4C7-E944952DD09F}"/>
          </ac:picMkLst>
        </pc:picChg>
        <pc:picChg chg="add del mod">
          <ac:chgData name="Milena Nowak" userId="8e711a86dbf03021" providerId="Windows Live" clId="Web-{F75D106B-91E0-49AB-B46B-F73CCF772298}" dt="2021-06-23T20:33:06.990" v="1961"/>
          <ac:picMkLst>
            <pc:docMk/>
            <pc:sldMk cId="1071232498" sldId="284"/>
            <ac:picMk id="6" creationId="{898E57D5-E934-4BB4-AF9A-021FC71F28F6}"/>
          </ac:picMkLst>
        </pc:picChg>
        <pc:picChg chg="add mod">
          <ac:chgData name="Milena Nowak" userId="8e711a86dbf03021" providerId="Windows Live" clId="Web-{F75D106B-91E0-49AB-B46B-F73CCF772298}" dt="2021-06-23T20:35:15.368" v="2008" actId="1076"/>
          <ac:picMkLst>
            <pc:docMk/>
            <pc:sldMk cId="1071232498" sldId="284"/>
            <ac:picMk id="7" creationId="{30C4491F-D836-4CA0-A44B-6D30F0797BF0}"/>
          </ac:picMkLst>
        </pc:picChg>
        <pc:picChg chg="add mod">
          <ac:chgData name="Milena Nowak" userId="8e711a86dbf03021" providerId="Windows Live" clId="Web-{F75D106B-91E0-49AB-B46B-F73CCF772298}" dt="2021-06-23T20:35:27.290" v="2011" actId="1076"/>
          <ac:picMkLst>
            <pc:docMk/>
            <pc:sldMk cId="1071232498" sldId="284"/>
            <ac:picMk id="8" creationId="{62803437-B56A-4A39-9593-7CBEA8461C45}"/>
          </ac:picMkLst>
        </pc:picChg>
        <pc:picChg chg="add del mod">
          <ac:chgData name="Milena Nowak" userId="8e711a86dbf03021" providerId="Windows Live" clId="Web-{F75D106B-91E0-49AB-B46B-F73CCF772298}" dt="2021-06-23T20:33:15.099" v="1963"/>
          <ac:picMkLst>
            <pc:docMk/>
            <pc:sldMk cId="1071232498" sldId="284"/>
            <ac:picMk id="9" creationId="{77BEB9C3-C5B6-4F09-B012-D9F3F12A6E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01.07.2021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asazepamieci.p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5984" y="3571876"/>
            <a:ext cx="6172200" cy="1894362"/>
          </a:xfrm>
        </p:spPr>
        <p:txBody>
          <a:bodyPr/>
          <a:lstStyle/>
          <a:p>
            <a:r>
              <a:rPr lang="pl-PL" dirty="0"/>
              <a:t>DZIEŃ INTEGRACYJNY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4546" y="5486400"/>
            <a:ext cx="6172200" cy="1371600"/>
          </a:xfrm>
        </p:spPr>
        <p:txBody>
          <a:bodyPr/>
          <a:lstStyle/>
          <a:p>
            <a:r>
              <a:rPr lang="pl-PL" dirty="0"/>
              <a:t>PARK TUWIMA I DZIELNICA ŻYDOWSKA</a:t>
            </a:r>
          </a:p>
        </p:txBody>
      </p:sp>
      <p:pic>
        <p:nvPicPr>
          <p:cNvPr id="23559" name="Picture 7" descr="Park Stefanii i Juliana Tuwimów w Tomaszowie Mazowieckim - tomaszow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5513350" cy="3671892"/>
          </a:xfrm>
          <a:prstGeom prst="rect">
            <a:avLst/>
          </a:prstGeom>
          <a:noFill/>
        </p:spPr>
      </p:pic>
      <p:pic>
        <p:nvPicPr>
          <p:cNvPr id="23561" name="Picture 9" descr="Cytat: Cnotliwa dziewczyna nigdy nie lata za chłopcem. Czy kto widział,  żeby pułapka goniła mysz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000372"/>
            <a:ext cx="3810000" cy="1524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pl-PL" dirty="0"/>
              <a:t>Ludność żydowska na ziemi tomaszowskiej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algn="just">
              <a:buNone/>
            </a:pPr>
            <a:r>
              <a:rPr lang="pl-PL" sz="2000" dirty="0">
                <a:solidFill>
                  <a:schemeClr val="tx2"/>
                </a:solidFill>
              </a:rPr>
              <a:t>  Dawny rewir dla starozakonnych obejmował ulice: Jerozolimską, Polową (dziś ul. Polną), Bożniczą (dziś ul. Bohaterów Getta Warszawskiego), Mojżesza (dziś ul. Stolarską), Handlową (dziś ul. Berka Joselewicza), Kramarską (dziś ul. Grunwaldzką) i </a:t>
            </a:r>
            <a:r>
              <a:rPr lang="pl-PL" sz="2000" dirty="0" err="1">
                <a:solidFill>
                  <a:schemeClr val="tx2"/>
                </a:solidFill>
              </a:rPr>
              <a:t>Wschodową</a:t>
            </a:r>
            <a:r>
              <a:rPr lang="pl-PL" sz="2000" dirty="0">
                <a:solidFill>
                  <a:schemeClr val="tx2"/>
                </a:solidFill>
              </a:rPr>
              <a:t> (dziś ul. Wschodnią). </a:t>
            </a:r>
          </a:p>
        </p:txBody>
      </p:sp>
      <p:pic>
        <p:nvPicPr>
          <p:cNvPr id="5" name="Picture 2" descr="Brak opisu.">
            <a:extLst>
              <a:ext uri="{FF2B5EF4-FFF2-40B4-BE49-F238E27FC236}">
                <a16:creationId xmlns="" xmlns:a16="http://schemas.microsoft.com/office/drawing/2014/main" id="{AAB11E0E-8C32-426F-9FB2-D0C3DC714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348" y="3425703"/>
            <a:ext cx="5024159" cy="309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4301F56-9C45-4909-8299-8E2B8A6C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427"/>
            <a:ext cx="7467600" cy="114300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pl-PL" dirty="0"/>
              <a:t>Getto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BE6D9E8-3BB0-4781-9FC0-EAA2B53486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75127"/>
            <a:ext cx="7467600" cy="4873752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pl-PL" dirty="0"/>
              <a:t>Od dnia 3 maja 1940 roku do 1 listopada 1940 w Tomaszowie istniało getto założone przez niemieckie władze okupacyjne. </a:t>
            </a:r>
            <a:endParaRPr lang="pl-PL"/>
          </a:p>
        </p:txBody>
      </p:sp>
      <p:pic>
        <p:nvPicPr>
          <p:cNvPr id="4" name="Obraz 4" descr="Obraz zawierający osoba, zewnętrzne, stare&#10;&#10;Opis wygenerowany automatycznie">
            <a:extLst>
              <a:ext uri="{FF2B5EF4-FFF2-40B4-BE49-F238E27FC236}">
                <a16:creationId xmlns="" xmlns:a16="http://schemas.microsoft.com/office/drawing/2014/main" id="{B23E54B6-9272-4AD2-BD90-11AA329B0A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006" y="2555151"/>
            <a:ext cx="2543962" cy="359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Obraz zawierający osoba, zewnętrzne, stare, stojące&#10;&#10;Opis wygenerowany automatycznie">
            <a:extLst>
              <a:ext uri="{FF2B5EF4-FFF2-40B4-BE49-F238E27FC236}">
                <a16:creationId xmlns="" xmlns:a16="http://schemas.microsoft.com/office/drawing/2014/main" id="{C98BC7D0-A6CA-4E6D-AA39-CDFF6F23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742" y="3175999"/>
            <a:ext cx="4856528" cy="342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7101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C1E8DA9-9EFF-4E8F-920B-ADEFDB15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pl-PL" dirty="0"/>
              <a:t>Listy z getta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BE0068B-66BB-45F7-A2CC-D48F92882A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pl-PL" dirty="0"/>
              <a:t>Zachowały się ręcznie pisane listy z tomaszowskiego getta, kierowane przez Izraela </a:t>
            </a:r>
            <a:r>
              <a:rPr lang="pl-PL" dirty="0" err="1"/>
              <a:t>Aljuche</a:t>
            </a:r>
            <a:r>
              <a:rPr lang="pl-PL" dirty="0"/>
              <a:t> </a:t>
            </a:r>
            <a:r>
              <a:rPr lang="pl-PL" dirty="0" err="1"/>
              <a:t>Orenbacha</a:t>
            </a:r>
            <a:r>
              <a:rPr lang="pl-PL" dirty="0"/>
              <a:t> (zwanego Lutkiem) do swojej ukochanej </a:t>
            </a:r>
            <a:r>
              <a:rPr lang="pl-PL" dirty="0" err="1"/>
              <a:t>Edith</a:t>
            </a:r>
            <a:r>
              <a:rPr lang="pl-PL" dirty="0"/>
              <a:t> </a:t>
            </a:r>
            <a:r>
              <a:rPr lang="pl-PL" dirty="0" err="1"/>
              <a:t>Blau</a:t>
            </a:r>
            <a:r>
              <a:rPr lang="pl-PL" dirty="0"/>
              <a:t>. 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3C17BD76-DA57-4662-8155-B3826A8563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6446" y="3178272"/>
            <a:ext cx="4410511" cy="340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15432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A3E49C7-9744-4DDF-8793-8132400C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45F0B212-18C3-4BAA-B55C-329086BFF14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6343" y="981342"/>
            <a:ext cx="6764322" cy="4905549"/>
          </a:xfrm>
        </p:spPr>
      </p:pic>
    </p:spTree>
    <p:extLst>
      <p:ext uri="{BB962C8B-B14F-4D97-AF65-F5344CB8AC3E}">
        <p14:creationId xmlns="" xmlns:p14="http://schemas.microsoft.com/office/powerpoint/2010/main" val="4129035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CCE070-5342-48C5-9D71-872473FA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0" y="-134325"/>
            <a:ext cx="7467600" cy="114300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pl-PL" dirty="0"/>
              <a:t>Tomaszowski Kirkut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70E647C-20FF-4DA1-BD4B-938F4369B6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1090" y="981512"/>
            <a:ext cx="7467600" cy="4873752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pl-PL" sz="2000" dirty="0"/>
              <a:t>czyli założony w 1831 roku cmentarz żydowski. Zachowało się ok. 2 tys. nagrobków. </a:t>
            </a:r>
          </a:p>
        </p:txBody>
      </p:sp>
      <p:pic>
        <p:nvPicPr>
          <p:cNvPr id="4" name="Obraz 4" descr="Obraz zawierający zewnętrzne, kamień&#10;&#10;Opis wygenerowany automatycznie">
            <a:extLst>
              <a:ext uri="{FF2B5EF4-FFF2-40B4-BE49-F238E27FC236}">
                <a16:creationId xmlns="" xmlns:a16="http://schemas.microsoft.com/office/drawing/2014/main" id="{2AE7698A-D224-474C-B44B-620789183C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1583" y="4633128"/>
            <a:ext cx="3110218" cy="203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7" descr="Obraz zawierający drzewo, zewnętrzne, drewno, kamień&#10;&#10;Opis wygenerowany automatycznie">
            <a:extLst>
              <a:ext uri="{FF2B5EF4-FFF2-40B4-BE49-F238E27FC236}">
                <a16:creationId xmlns="" xmlns:a16="http://schemas.microsoft.com/office/drawing/2014/main" id="{30C4491F-D836-4CA0-A44B-6D30F0797B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959" y="2366043"/>
            <a:ext cx="3152163" cy="210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8" descr="Obraz zawierający drzewo, zewnętrzne, kwiat, budynek&#10;&#10;Opis wygenerowany automatycznie">
            <a:extLst>
              <a:ext uri="{FF2B5EF4-FFF2-40B4-BE49-F238E27FC236}">
                <a16:creationId xmlns="" xmlns:a16="http://schemas.microsoft.com/office/drawing/2014/main" id="{62803437-B56A-4A39-9593-7CBEA8461C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107" y="2014287"/>
            <a:ext cx="3645016" cy="2451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71232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rak opis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004204" cy="467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071670" y="5715016"/>
            <a:ext cx="607223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Pomnik Ofiar Obozu Zagłady w Treblince. Kamień upamiętniający Żydów z Tomaszowa Mazowieckiego.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F197661-2087-454E-8F7F-4D76C078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pl-PL" dirty="0"/>
              <a:t>Pasaże Pamięci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D54B651-CC54-42D9-A74F-299FF470D3D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pl-PL" dirty="0"/>
              <a:t>Dziś podtrzymywaniem pamięci o ludności żydowskiej w Tomaszowie Mazowieckim zajmuje się fundacja Pasaże Pamięci z siedzibą na ulicy Barlickiego. Strona </a:t>
            </a:r>
            <a:r>
              <a:rPr lang="pl-PL" dirty="0">
                <a:hlinkClick r:id="rId2"/>
              </a:rPr>
              <a:t>www.pasazepamieci.pl</a:t>
            </a:r>
            <a:r>
              <a:rPr lang="pl-PL" dirty="0"/>
              <a:t> jest prawdziwą skarbnicą cennej wiedzy na ten temat. 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38A8AD58-B058-4B84-A80A-C4017B0324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537" y="3693254"/>
            <a:ext cx="2952924" cy="295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96281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DA3D996-ACC7-499A-98EE-C1E7F638D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pl-PL" sz="4100" dirty="0"/>
              <a:t>Dziękujemy za uwagę!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A311ECA8-1D76-44AA-B2F9-25FEC9123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pl-PL" sz="2800" dirty="0"/>
              <a:t>Uczniowie klasy 2 BG</a:t>
            </a:r>
          </a:p>
        </p:txBody>
      </p:sp>
    </p:spTree>
    <p:extLst>
      <p:ext uri="{BB962C8B-B14F-4D97-AF65-F5344CB8AC3E}">
        <p14:creationId xmlns="" xmlns:p14="http://schemas.microsoft.com/office/powerpoint/2010/main" val="1238086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14300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pl-PL" dirty="0"/>
              <a:t>Park Stefanii i Juliana Tuwimów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67952"/>
            <a:ext cx="7467600" cy="4873752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buNone/>
            </a:pPr>
            <a:r>
              <a:rPr lang="pl-PL" sz="2300" dirty="0">
                <a:solidFill>
                  <a:schemeClr val="tx2"/>
                </a:solidFill>
              </a:rPr>
              <a:t>   </a:t>
            </a:r>
            <a:r>
              <a:rPr lang="pl-PL" sz="2100" dirty="0">
                <a:solidFill>
                  <a:schemeClr val="tx2"/>
                </a:solidFill>
              </a:rPr>
              <a:t>Obiekt swą nazwę zawdzięcza temu, że w kamienicy znajdującej się nieopodal w 1894 urodziła się i spędziła dzieciństwo Stefania Marchew, córka prokurenta fabryki, a w przyszłości żona i muza słynnego poety dwudziestolecia międzywojennego – Juliana Tuwima. Skwer utworzono w 1945 roku. </a:t>
            </a:r>
          </a:p>
          <a:p>
            <a:pPr>
              <a:buNone/>
            </a:pPr>
            <a:endParaRPr lang="pl-PL" dirty="0">
              <a:solidFill>
                <a:schemeClr val="tx2"/>
              </a:solidFill>
            </a:endParaRPr>
          </a:p>
          <a:p>
            <a:pPr>
              <a:buNone/>
            </a:pPr>
            <a:endParaRPr lang="pl-PL" dirty="0">
              <a:solidFill>
                <a:schemeClr val="tx2"/>
              </a:solidFill>
            </a:endParaRPr>
          </a:p>
          <a:p>
            <a:pPr algn="just">
              <a:buNone/>
            </a:pPr>
            <a:endParaRPr lang="pl-PL" dirty="0">
              <a:solidFill>
                <a:schemeClr val="tx2"/>
              </a:solidFill>
            </a:endParaRPr>
          </a:p>
          <a:p>
            <a:endParaRPr lang="pl-PL" dirty="0"/>
          </a:p>
        </p:txBody>
      </p:sp>
      <p:pic>
        <p:nvPicPr>
          <p:cNvPr id="5" name="Picture 2" descr="Historie Tomaszowa: Stefania Marchew - Urząd Miasta w Tomaszowie Mazowieckim">
            <a:extLst>
              <a:ext uri="{FF2B5EF4-FFF2-40B4-BE49-F238E27FC236}">
                <a16:creationId xmlns="" xmlns:a16="http://schemas.microsoft.com/office/drawing/2014/main" id="{6DFFB53E-851A-46E9-A3BC-8EDA749F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580" y="3632076"/>
            <a:ext cx="3818710" cy="287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5051" y="-55982"/>
            <a:ext cx="7467600" cy="1143000"/>
          </a:xfrm>
        </p:spPr>
        <p:txBody>
          <a:bodyPr/>
          <a:lstStyle/>
          <a:p>
            <a:r>
              <a:rPr lang="pl-PL" dirty="0"/>
              <a:t>Tuwimowie jako małżeństwo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55620" y="4265008"/>
            <a:ext cx="7029238" cy="500066"/>
          </a:xfrm>
        </p:spPr>
        <p:txBody>
          <a:bodyPr vert="horz" lIns="91440" tIns="45720" rIns="91440" bIns="45720" anchor="t">
            <a:noAutofit/>
          </a:bodyPr>
          <a:lstStyle/>
          <a:p>
            <a:pPr algn="ctr">
              <a:buNone/>
            </a:pPr>
            <a:r>
              <a:rPr lang="pl-PL" sz="2000" dirty="0">
                <a:solidFill>
                  <a:schemeClr val="tx2"/>
                </a:solidFill>
              </a:rPr>
              <a:t>Stefania Marchew (później Tuwimowa), była rodowitą tomaszowianką, co ściśle związało jej męża oraz jego twórczość z ziemią tomaszowską. W swoich utworach Tuwim pisał o swojej ukochanej i jego wielkiej miłości do niej, ale także o miłych wspomnieniach z naszego miasta. Przykładem może być wiersz ,,Przy okrągłym stole". </a:t>
            </a:r>
          </a:p>
        </p:txBody>
      </p:sp>
      <p:pic>
        <p:nvPicPr>
          <p:cNvPr id="17410" name="Picture 2" descr="Sesja Rady Miejskiej w Tomaszowie: Budżet na 2016 rok oraz park imienia  Tuwimów | Tomaszów Mazowiecki Nasze Mias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42" y="1308298"/>
            <a:ext cx="4830199" cy="265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pl-PL" dirty="0"/>
              <a:t>„Przy okrągłym stole”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7467600" cy="48737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sz="4400" dirty="0">
                <a:solidFill>
                  <a:schemeClr val="tx2"/>
                </a:solidFill>
              </a:rPr>
              <a:t>A może byśmy tak, jedyna,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Wpadli na dzień do Tomaszowa?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Może tam jeszcze zmierzchem złotym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Ta sama cisza trwa wrześniowa...</a:t>
            </a:r>
          </a:p>
          <a:p>
            <a:pPr>
              <a:buNone/>
            </a:pPr>
            <a:r>
              <a:rPr lang="pl-PL" sz="4400" dirty="0">
                <a:solidFill>
                  <a:schemeClr val="tx2"/>
                </a:solidFill>
              </a:rPr>
              <a:t>	W tym białym domu, w tym pokoju,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Gdzie cudze meble postawiono,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Musimy skończyć naszą dawną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Rozmowę smutnie nie skończoną.</a:t>
            </a:r>
          </a:p>
          <a:p>
            <a:pPr>
              <a:buNone/>
            </a:pPr>
            <a:r>
              <a:rPr lang="pl-PL" sz="4400" dirty="0">
                <a:solidFill>
                  <a:schemeClr val="tx2"/>
                </a:solidFill>
              </a:rPr>
              <a:t>	Do dzisiaj przy okrągłym stole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Siedzimy martwo jak zaklęci!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Kto odczaruje nas? Kto wyrwie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Z niebłaganej niepamięci?</a:t>
            </a:r>
          </a:p>
          <a:p>
            <a:pPr>
              <a:buNone/>
            </a:pPr>
            <a:r>
              <a:rPr lang="pl-PL" sz="4400" dirty="0">
                <a:solidFill>
                  <a:schemeClr val="tx2"/>
                </a:solidFill>
              </a:rPr>
              <a:t>	Jeszcze mi ciągle z jasnych oczu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Spływa do warg kropelka słona,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A ty mi nic nie odpowiadasz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I jesz zielone winogrona.</a:t>
            </a:r>
          </a:p>
          <a:p>
            <a:pPr>
              <a:buNone/>
            </a:pPr>
            <a:r>
              <a:rPr lang="pl-PL" sz="4400" dirty="0">
                <a:solidFill>
                  <a:schemeClr val="tx2"/>
                </a:solidFill>
              </a:rPr>
              <a:t>	Jeszcze ci wciąż spojrzeniem śpiewam: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"</a:t>
            </a:r>
            <a:r>
              <a:rPr lang="pl-PL" sz="4400" dirty="0" err="1">
                <a:solidFill>
                  <a:schemeClr val="tx2"/>
                </a:solidFill>
              </a:rPr>
              <a:t>Du</a:t>
            </a:r>
            <a:r>
              <a:rPr lang="pl-PL" sz="4400" dirty="0">
                <a:solidFill>
                  <a:schemeClr val="tx2"/>
                </a:solidFill>
              </a:rPr>
              <a:t> </a:t>
            </a:r>
            <a:r>
              <a:rPr lang="pl-PL" sz="4400" dirty="0" err="1">
                <a:solidFill>
                  <a:schemeClr val="tx2"/>
                </a:solidFill>
              </a:rPr>
              <a:t>holde</a:t>
            </a:r>
            <a:r>
              <a:rPr lang="pl-PL" sz="4400" dirty="0">
                <a:solidFill>
                  <a:schemeClr val="tx2"/>
                </a:solidFill>
              </a:rPr>
              <a:t> Kunst"... i serce pęka!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I muszę jechać... więc mnie żegnasz,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Lecz nie drży w dłoni mej twa ręka.</a:t>
            </a:r>
          </a:p>
          <a:p>
            <a:pPr>
              <a:buNone/>
            </a:pPr>
            <a:r>
              <a:rPr lang="pl-PL" sz="4400" dirty="0">
                <a:solidFill>
                  <a:schemeClr val="tx2"/>
                </a:solidFill>
              </a:rPr>
              <a:t>	I wyjechałem, zostawiłem,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 err="1">
                <a:solidFill>
                  <a:schemeClr val="tx2"/>
                </a:solidFill>
              </a:rPr>
              <a:t>Jek</a:t>
            </a:r>
            <a:r>
              <a:rPr lang="pl-PL" sz="4400" dirty="0">
                <a:solidFill>
                  <a:schemeClr val="tx2"/>
                </a:solidFill>
              </a:rPr>
              <a:t> sen urwała się rozmowa,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Błogosławiłem, przeklinałem: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"</a:t>
            </a:r>
            <a:r>
              <a:rPr lang="pl-PL" sz="4400" dirty="0" err="1">
                <a:solidFill>
                  <a:schemeClr val="tx2"/>
                </a:solidFill>
              </a:rPr>
              <a:t>Du</a:t>
            </a:r>
            <a:r>
              <a:rPr lang="pl-PL" sz="4400" dirty="0">
                <a:solidFill>
                  <a:schemeClr val="tx2"/>
                </a:solidFill>
              </a:rPr>
              <a:t> </a:t>
            </a:r>
            <a:r>
              <a:rPr lang="pl-PL" sz="4400" dirty="0" err="1">
                <a:solidFill>
                  <a:schemeClr val="tx2"/>
                </a:solidFill>
              </a:rPr>
              <a:t>holde</a:t>
            </a:r>
            <a:r>
              <a:rPr lang="pl-PL" sz="4400" dirty="0">
                <a:solidFill>
                  <a:schemeClr val="tx2"/>
                </a:solidFill>
              </a:rPr>
              <a:t> Kunst! Więc tak? Bez słowa?"</a:t>
            </a:r>
          </a:p>
          <a:p>
            <a:pPr>
              <a:buNone/>
            </a:pPr>
            <a:r>
              <a:rPr lang="pl-PL" sz="4400" dirty="0">
                <a:solidFill>
                  <a:schemeClr val="tx2"/>
                </a:solidFill>
              </a:rPr>
              <a:t>	Ten biały dom, ten pokój martwy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Do dziś się dziwi, nie rozumie...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Wstawili ludzie cudze meble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I wychodzili stąd w zadumie...</a:t>
            </a:r>
          </a:p>
          <a:p>
            <a:pPr>
              <a:buNone/>
            </a:pPr>
            <a:r>
              <a:rPr lang="pl-PL" sz="4400" dirty="0">
                <a:solidFill>
                  <a:schemeClr val="tx2"/>
                </a:solidFill>
              </a:rPr>
              <a:t>	A przecież wszystko - tam zostało!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Nawet ta cisza trwa wrześniowa...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Więc może byśmy tak najmilsza,</a:t>
            </a:r>
            <a:br>
              <a:rPr lang="pl-PL" sz="4400" dirty="0">
                <a:solidFill>
                  <a:schemeClr val="tx2"/>
                </a:solidFill>
              </a:rPr>
            </a:br>
            <a:r>
              <a:rPr lang="pl-PL" sz="4400" dirty="0">
                <a:solidFill>
                  <a:schemeClr val="tx2"/>
                </a:solidFill>
              </a:rPr>
              <a:t>Wpadli na dzień do Tomaszowa?...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5AC47EF-888C-4D2F-9F60-E44D05CE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51" y="274637"/>
            <a:ext cx="7467600" cy="1143000"/>
          </a:xfrm>
        </p:spPr>
        <p:txBody>
          <a:bodyPr vert="horz" lIns="91440" tIns="45720" rIns="91440" bIns="45720" anchor="b">
            <a:normAutofit/>
          </a:bodyPr>
          <a:lstStyle/>
          <a:p>
            <a:pPr algn="ctr"/>
            <a:r>
              <a:rPr lang="pl-PL" dirty="0"/>
              <a:t>Życie miłosne i wiersze o tej tematyce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856DBCB-5F5A-4501-9A26-A536BCBC04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20721"/>
            <a:ext cx="8109946" cy="2276025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Niewątpliwie największą muzą poety była miłość jego życia - Stefania. To do niej kierował on niemal wszystkie wiersze miłosne. Wyjątkiem jest jedynie liryczne wspomnienie o ,,uśmiechu Zosi </a:t>
            </a:r>
            <a:r>
              <a:rPr lang="pl-PL" sz="2000" dirty="0" err="1"/>
              <a:t>Opęchowskiej</a:t>
            </a:r>
            <a:r>
              <a:rPr lang="pl-PL" sz="2000" dirty="0"/>
              <a:t>", uczennicy gimnazjum im. Elizy Orzeszkowej. Jak przyznawał sam Tuwim w młodości był niezwykle kochliwy i wiele czasu poświęcał sercowym podbojom.  </a:t>
            </a:r>
            <a:endParaRPr lang="pl-PL"/>
          </a:p>
        </p:txBody>
      </p:sp>
      <p:pic>
        <p:nvPicPr>
          <p:cNvPr id="4" name="Obraz 4" descr="Obraz zawierający tekst, krawat, mężczyzna, osoba&#10;&#10;Opis wygenerowany automatycznie">
            <a:extLst>
              <a:ext uri="{FF2B5EF4-FFF2-40B4-BE49-F238E27FC236}">
                <a16:creationId xmlns="" xmlns:a16="http://schemas.microsoft.com/office/drawing/2014/main" id="{956D6355-62D2-4C0B-B2DA-5AC9B08668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4110" y="3430925"/>
            <a:ext cx="2166978" cy="319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A55AF54-6173-468A-B239-B06D749E9ADA}"/>
              </a:ext>
            </a:extLst>
          </p:cNvPr>
          <p:cNvSpPr txBox="1"/>
          <p:nvPr/>
        </p:nvSpPr>
        <p:spPr>
          <a:xfrm>
            <a:off x="5092018" y="433631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Julian Tuwim w młodości </a:t>
            </a:r>
          </a:p>
        </p:txBody>
      </p:sp>
    </p:spTree>
    <p:extLst>
      <p:ext uri="{BB962C8B-B14F-4D97-AF65-F5344CB8AC3E}">
        <p14:creationId xmlns="" xmlns:p14="http://schemas.microsoft.com/office/powerpoint/2010/main" val="3473749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E472CD2-7C0E-4CF5-A6B2-28B73FC7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52" y="-443279"/>
            <a:ext cx="7467600" cy="1143000"/>
          </a:xfrm>
        </p:spPr>
        <p:txBody>
          <a:bodyPr vert="horz" lIns="91440" tIns="45720" rIns="91440" bIns="45720" anchor="b">
            <a:normAutofit/>
          </a:bodyPr>
          <a:lstStyle/>
          <a:p>
            <a:pPr algn="ctr"/>
            <a:r>
              <a:rPr lang="pl-PL" dirty="0" err="1"/>
              <a:t>Rozstefienie</a:t>
            </a:r>
            <a:r>
              <a:rPr lang="pl-PL" dirty="0"/>
              <a:t> (miłość)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5927136-C57C-410F-AEE6-648840F54E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265" y="650373"/>
            <a:ext cx="7467600" cy="4873752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pl-PL" sz="1500" dirty="0" smtClean="0">
                <a:ea typeface="+mn-lt"/>
                <a:cs typeface="+mn-lt"/>
              </a:rPr>
              <a:t>Miałem </a:t>
            </a:r>
            <a:r>
              <a:rPr lang="pl-PL" sz="1500" dirty="0">
                <a:ea typeface="+mn-lt"/>
                <a:cs typeface="+mn-lt"/>
              </a:rPr>
              <a:t>dziś </a:t>
            </a:r>
            <a:r>
              <a:rPr lang="pl-PL" sz="1500" dirty="0" smtClean="0">
                <a:ea typeface="+mn-lt"/>
                <a:cs typeface="+mn-lt"/>
              </a:rPr>
              <a:t>jasny</a:t>
            </a:r>
            <a:r>
              <a:rPr lang="pl-PL" sz="1500" dirty="0">
                <a:ea typeface="+mn-lt"/>
                <a:cs typeface="+mn-lt"/>
              </a:rPr>
              <a:t>, </a:t>
            </a:r>
            <a:r>
              <a:rPr lang="pl-PL" sz="1500" dirty="0" smtClean="0">
                <a:ea typeface="+mn-lt"/>
                <a:cs typeface="+mn-lt"/>
              </a:rPr>
              <a:t>dobry </a:t>
            </a:r>
            <a:r>
              <a:rPr lang="pl-PL" sz="1500" dirty="0">
                <a:ea typeface="+mn-lt"/>
                <a:cs typeface="+mn-lt"/>
              </a:rPr>
              <a:t>dzień,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 smtClean="0">
                <a:ea typeface="+mn-lt"/>
                <a:cs typeface="+mn-lt"/>
              </a:rPr>
              <a:t>Pełen kochania </a:t>
            </a:r>
            <a:r>
              <a:rPr lang="pl-PL" sz="1500" dirty="0">
                <a:ea typeface="+mn-lt"/>
                <a:cs typeface="+mn-lt"/>
              </a:rPr>
              <a:t>i </a:t>
            </a:r>
            <a:r>
              <a:rPr lang="pl-PL" sz="1500" dirty="0" smtClean="0">
                <a:ea typeface="+mn-lt"/>
                <a:cs typeface="+mn-lt"/>
              </a:rPr>
              <a:t>radości</a:t>
            </a:r>
            <a:r>
              <a:rPr lang="pl-PL" sz="1500" dirty="0">
                <a:ea typeface="+mn-lt"/>
                <a:cs typeface="+mn-lt"/>
              </a:rPr>
              <a:t>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 smtClean="0">
                <a:ea typeface="+mn-lt"/>
                <a:cs typeface="+mn-lt"/>
              </a:rPr>
              <a:t>Pełen wiośnianych</a:t>
            </a:r>
            <a:r>
              <a:rPr lang="pl-PL" sz="1500" dirty="0">
                <a:ea typeface="+mn-lt"/>
                <a:cs typeface="+mn-lt"/>
              </a:rPr>
              <a:t>, </a:t>
            </a:r>
            <a:r>
              <a:rPr lang="pl-PL" sz="1500" dirty="0" smtClean="0">
                <a:ea typeface="+mn-lt"/>
                <a:cs typeface="+mn-lt"/>
              </a:rPr>
              <a:t>ciepłych </a:t>
            </a:r>
            <a:r>
              <a:rPr lang="pl-PL" sz="1500" dirty="0">
                <a:ea typeface="+mn-lt"/>
                <a:cs typeface="+mn-lt"/>
              </a:rPr>
              <a:t>tchnień,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 smtClean="0">
                <a:ea typeface="+mn-lt"/>
                <a:cs typeface="+mn-lt"/>
              </a:rPr>
              <a:t>Ciszy</a:t>
            </a:r>
            <a:r>
              <a:rPr lang="pl-PL" sz="1500" dirty="0">
                <a:ea typeface="+mn-lt"/>
                <a:cs typeface="+mn-lt"/>
              </a:rPr>
              <a:t>, </a:t>
            </a:r>
            <a:r>
              <a:rPr lang="pl-PL" sz="1500" dirty="0" smtClean="0">
                <a:ea typeface="+mn-lt"/>
                <a:cs typeface="+mn-lt"/>
              </a:rPr>
              <a:t>zachwytu </a:t>
            </a:r>
            <a:r>
              <a:rPr lang="pl-PL" sz="1500" dirty="0">
                <a:ea typeface="+mn-lt"/>
                <a:cs typeface="+mn-lt"/>
              </a:rPr>
              <a:t>i </a:t>
            </a:r>
            <a:r>
              <a:rPr lang="pl-PL" sz="1500" dirty="0" smtClean="0">
                <a:ea typeface="+mn-lt"/>
                <a:cs typeface="+mn-lt"/>
              </a:rPr>
              <a:t>miłości</a:t>
            </a:r>
            <a:r>
              <a:rPr lang="pl-PL" sz="1500" dirty="0">
                <a:ea typeface="+mn-lt"/>
                <a:cs typeface="+mn-lt"/>
              </a:rPr>
              <a:t>!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/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 smtClean="0">
                <a:ea typeface="+mn-lt"/>
                <a:cs typeface="+mn-lt"/>
              </a:rPr>
              <a:t>Spotkałem Ciebie</a:t>
            </a:r>
            <a:r>
              <a:rPr lang="pl-PL" sz="1500" dirty="0">
                <a:ea typeface="+mn-lt"/>
                <a:cs typeface="+mn-lt"/>
              </a:rPr>
              <a:t>, </a:t>
            </a:r>
            <a:r>
              <a:rPr lang="pl-PL" sz="1500" dirty="0" smtClean="0">
                <a:ea typeface="+mn-lt"/>
                <a:cs typeface="+mn-lt"/>
              </a:rPr>
              <a:t>śliczna </a:t>
            </a:r>
            <a:r>
              <a:rPr lang="pl-PL" sz="1500" dirty="0">
                <a:ea typeface="+mn-lt"/>
                <a:cs typeface="+mn-lt"/>
              </a:rPr>
              <a:t>ma,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W </a:t>
            </a:r>
            <a:r>
              <a:rPr lang="pl-PL" sz="1500" dirty="0" smtClean="0">
                <a:ea typeface="+mn-lt"/>
                <a:cs typeface="+mn-lt"/>
              </a:rPr>
              <a:t>jesienne szare przedpołudnie</a:t>
            </a:r>
            <a:r>
              <a:rPr lang="pl-PL" sz="1500" dirty="0">
                <a:ea typeface="+mn-lt"/>
                <a:cs typeface="+mn-lt"/>
              </a:rPr>
              <a:t>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 err="1" smtClean="0">
                <a:ea typeface="+mn-lt"/>
                <a:cs typeface="+mn-lt"/>
              </a:rPr>
              <a:t>Takeś</a:t>
            </a:r>
            <a:r>
              <a:rPr lang="pl-PL" sz="1500" dirty="0" smtClean="0">
                <a:ea typeface="+mn-lt"/>
                <a:cs typeface="+mn-lt"/>
              </a:rPr>
              <a:t> przedziwnie jakoś </a:t>
            </a:r>
            <a:r>
              <a:rPr lang="pl-PL" sz="1500" dirty="0">
                <a:ea typeface="+mn-lt"/>
                <a:cs typeface="+mn-lt"/>
              </a:rPr>
              <a:t>szła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I </a:t>
            </a:r>
            <a:r>
              <a:rPr lang="pl-PL" sz="1500" dirty="0" smtClean="0">
                <a:ea typeface="+mn-lt"/>
                <a:cs typeface="+mn-lt"/>
              </a:rPr>
              <a:t>uśmiechnęłaś </a:t>
            </a:r>
            <a:r>
              <a:rPr lang="pl-PL" sz="1500" dirty="0">
                <a:ea typeface="+mn-lt"/>
                <a:cs typeface="+mn-lt"/>
              </a:rPr>
              <a:t>mi się </a:t>
            </a:r>
            <a:r>
              <a:rPr lang="pl-PL" sz="1500" dirty="0" smtClean="0">
                <a:ea typeface="+mn-lt"/>
                <a:cs typeface="+mn-lt"/>
              </a:rPr>
              <a:t>cudnie</a:t>
            </a:r>
            <a:r>
              <a:rPr lang="pl-PL" sz="1500" dirty="0">
                <a:ea typeface="+mn-lt"/>
                <a:cs typeface="+mn-lt"/>
              </a:rPr>
              <a:t>…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/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I wnet </a:t>
            </a:r>
            <a:r>
              <a:rPr lang="pl-PL" sz="1500" dirty="0" smtClean="0">
                <a:ea typeface="+mn-lt"/>
                <a:cs typeface="+mn-lt"/>
              </a:rPr>
              <a:t>poczułem</a:t>
            </a:r>
            <a:r>
              <a:rPr lang="pl-PL" sz="1500" dirty="0">
                <a:ea typeface="+mn-lt"/>
                <a:cs typeface="+mn-lt"/>
              </a:rPr>
              <a:t>, że to Ty,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Ta sama, </a:t>
            </a:r>
            <a:r>
              <a:rPr lang="pl-PL" sz="1500" dirty="0" smtClean="0">
                <a:ea typeface="+mn-lt"/>
                <a:cs typeface="+mn-lt"/>
              </a:rPr>
              <a:t>dawna </a:t>
            </a:r>
            <a:r>
              <a:rPr lang="pl-PL" sz="1500" dirty="0">
                <a:ea typeface="+mn-lt"/>
                <a:cs typeface="+mn-lt"/>
              </a:rPr>
              <a:t>i </a:t>
            </a:r>
            <a:r>
              <a:rPr lang="pl-PL" sz="1500" dirty="0" smtClean="0">
                <a:ea typeface="+mn-lt"/>
                <a:cs typeface="+mn-lt"/>
              </a:rPr>
              <a:t>kochana</a:t>
            </a:r>
            <a:r>
              <a:rPr lang="pl-PL" sz="1500" dirty="0">
                <a:ea typeface="+mn-lt"/>
                <a:cs typeface="+mn-lt"/>
              </a:rPr>
              <a:t>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I </a:t>
            </a:r>
            <a:r>
              <a:rPr lang="pl-PL" sz="1500" dirty="0" smtClean="0">
                <a:ea typeface="+mn-lt"/>
                <a:cs typeface="+mn-lt"/>
              </a:rPr>
              <a:t>szczęsne </a:t>
            </a:r>
            <a:r>
              <a:rPr lang="pl-PL" sz="1500" dirty="0">
                <a:ea typeface="+mn-lt"/>
                <a:cs typeface="+mn-lt"/>
              </a:rPr>
              <a:t>w oczach </a:t>
            </a:r>
            <a:r>
              <a:rPr lang="pl-PL" sz="1500" dirty="0" smtClean="0">
                <a:ea typeface="+mn-lt"/>
                <a:cs typeface="+mn-lt"/>
              </a:rPr>
              <a:t>miałem </a:t>
            </a:r>
            <a:r>
              <a:rPr lang="pl-PL" sz="1500" dirty="0">
                <a:ea typeface="+mn-lt"/>
                <a:cs typeface="+mn-lt"/>
              </a:rPr>
              <a:t>łzy,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Moja </a:t>
            </a:r>
            <a:r>
              <a:rPr lang="pl-PL" sz="1500" dirty="0" smtClean="0">
                <a:ea typeface="+mn-lt"/>
                <a:cs typeface="+mn-lt"/>
              </a:rPr>
              <a:t>najtkliwiej miłowana</a:t>
            </a:r>
            <a:r>
              <a:rPr lang="pl-PL" sz="1500" dirty="0">
                <a:ea typeface="+mn-lt"/>
                <a:cs typeface="+mn-lt"/>
              </a:rPr>
              <a:t>!</a:t>
            </a:r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r>
              <a:rPr lang="pl-PL" sz="1500" dirty="0">
                <a:ea typeface="+mn-lt"/>
                <a:cs typeface="+mn-lt"/>
              </a:rPr>
              <a:t>I </a:t>
            </a:r>
            <a:r>
              <a:rPr lang="pl-PL" sz="1500" dirty="0" smtClean="0">
                <a:ea typeface="+mn-lt"/>
                <a:cs typeface="+mn-lt"/>
              </a:rPr>
              <a:t>zrozumiałem </a:t>
            </a:r>
            <a:r>
              <a:rPr lang="pl-PL" sz="1500" dirty="0">
                <a:ea typeface="+mn-lt"/>
                <a:cs typeface="+mn-lt"/>
              </a:rPr>
              <a:t>Cię. I wiem,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Że </a:t>
            </a:r>
            <a:r>
              <a:rPr lang="pl-PL" sz="1500" dirty="0" smtClean="0">
                <a:ea typeface="+mn-lt"/>
                <a:cs typeface="+mn-lt"/>
              </a:rPr>
              <a:t>kocham </a:t>
            </a:r>
            <a:r>
              <a:rPr lang="pl-PL" sz="1500" dirty="0">
                <a:ea typeface="+mn-lt"/>
                <a:cs typeface="+mn-lt"/>
              </a:rPr>
              <a:t>całą swą </a:t>
            </a:r>
            <a:r>
              <a:rPr lang="pl-PL" sz="1500" dirty="0" smtClean="0">
                <a:ea typeface="+mn-lt"/>
                <a:cs typeface="+mn-lt"/>
              </a:rPr>
              <a:t>istotą</a:t>
            </a:r>
            <a:r>
              <a:rPr lang="pl-PL" sz="1500" dirty="0">
                <a:ea typeface="+mn-lt"/>
                <a:cs typeface="+mn-lt"/>
              </a:rPr>
              <a:t>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Że to, co </a:t>
            </a:r>
            <a:r>
              <a:rPr lang="pl-PL" sz="1500" dirty="0" smtClean="0">
                <a:ea typeface="+mn-lt"/>
                <a:cs typeface="+mn-lt"/>
              </a:rPr>
              <a:t>wczoraj </a:t>
            </a:r>
            <a:r>
              <a:rPr lang="pl-PL" sz="1500" dirty="0">
                <a:ea typeface="+mn-lt"/>
                <a:cs typeface="+mn-lt"/>
              </a:rPr>
              <a:t>było złem,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Jest </a:t>
            </a:r>
            <a:r>
              <a:rPr lang="pl-PL" sz="1500" dirty="0" smtClean="0">
                <a:ea typeface="+mn-lt"/>
                <a:cs typeface="+mn-lt"/>
              </a:rPr>
              <a:t>dzisiaj szczęściem </a:t>
            </a:r>
            <a:r>
              <a:rPr lang="pl-PL" sz="1500" dirty="0">
                <a:ea typeface="+mn-lt"/>
                <a:cs typeface="+mn-lt"/>
              </a:rPr>
              <a:t>i </a:t>
            </a:r>
            <a:r>
              <a:rPr lang="pl-PL" sz="1500" dirty="0" smtClean="0">
                <a:ea typeface="+mn-lt"/>
                <a:cs typeface="+mn-lt"/>
              </a:rPr>
              <a:t>prostotą</a:t>
            </a:r>
            <a:r>
              <a:rPr lang="pl-PL" sz="1500" dirty="0">
                <a:ea typeface="+mn-lt"/>
                <a:cs typeface="+mn-lt"/>
              </a:rPr>
              <a:t>!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/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I </a:t>
            </a:r>
            <a:r>
              <a:rPr lang="pl-PL" sz="1500" dirty="0" smtClean="0">
                <a:ea typeface="+mn-lt"/>
                <a:cs typeface="+mn-lt"/>
              </a:rPr>
              <a:t>proszę </a:t>
            </a:r>
            <a:r>
              <a:rPr lang="pl-PL" sz="1500" dirty="0">
                <a:ea typeface="+mn-lt"/>
                <a:cs typeface="+mn-lt"/>
              </a:rPr>
              <a:t>Boga z </a:t>
            </a:r>
            <a:r>
              <a:rPr lang="pl-PL" sz="1500" dirty="0" smtClean="0">
                <a:ea typeface="+mn-lt"/>
                <a:cs typeface="+mn-lt"/>
              </a:rPr>
              <a:t>całych </a:t>
            </a:r>
            <a:r>
              <a:rPr lang="pl-PL" sz="1500" dirty="0">
                <a:ea typeface="+mn-lt"/>
                <a:cs typeface="+mn-lt"/>
              </a:rPr>
              <a:t>sił,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Byś za ten dzień – </a:t>
            </a:r>
            <a:r>
              <a:rPr lang="pl-PL" sz="1500" dirty="0" smtClean="0">
                <a:ea typeface="+mn-lt"/>
                <a:cs typeface="+mn-lt"/>
              </a:rPr>
              <a:t>szczęśliwa </a:t>
            </a:r>
            <a:r>
              <a:rPr lang="pl-PL" sz="1500" dirty="0">
                <a:ea typeface="+mn-lt"/>
                <a:cs typeface="+mn-lt"/>
              </a:rPr>
              <a:t>była!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I aby </a:t>
            </a:r>
            <a:r>
              <a:rPr lang="pl-PL" sz="1500" dirty="0" smtClean="0">
                <a:ea typeface="+mn-lt"/>
                <a:cs typeface="+mn-lt"/>
              </a:rPr>
              <a:t>każdy </a:t>
            </a:r>
            <a:r>
              <a:rPr lang="pl-PL" sz="1500" dirty="0">
                <a:ea typeface="+mn-lt"/>
                <a:cs typeface="+mn-lt"/>
              </a:rPr>
              <a:t>dzień mój był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Jak ten </a:t>
            </a:r>
            <a:r>
              <a:rPr lang="pl-PL" sz="1500" dirty="0" smtClean="0">
                <a:ea typeface="+mn-lt"/>
                <a:cs typeface="+mn-lt"/>
              </a:rPr>
              <a:t>dzisiejszy</a:t>
            </a:r>
            <a:r>
              <a:rPr lang="pl-PL" sz="1500" dirty="0">
                <a:ea typeface="+mn-lt"/>
                <a:cs typeface="+mn-lt"/>
              </a:rPr>
              <a:t>, </a:t>
            </a:r>
            <a:r>
              <a:rPr lang="pl-PL" sz="1500" dirty="0" err="1">
                <a:ea typeface="+mn-lt"/>
                <a:cs typeface="+mn-lt"/>
              </a:rPr>
              <a:t>St</a:t>
            </a:r>
            <a:r>
              <a:rPr lang="pl-PL" sz="1500" dirty="0">
                <a:ea typeface="+mn-lt"/>
                <a:cs typeface="+mn-lt"/>
              </a:rPr>
              <a:t>… miła!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/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ea typeface="+mn-lt"/>
                <a:cs typeface="+mn-lt"/>
              </a:rPr>
              <a:t>27 grud­nia 1915 roku</a:t>
            </a:r>
            <a:br>
              <a:rPr lang="pl-PL" sz="1500" dirty="0">
                <a:ea typeface="+mn-lt"/>
                <a:cs typeface="+mn-lt"/>
              </a:rPr>
            </a:br>
            <a:endParaRPr lang="pl-PL" sz="15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11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F596041-C6B7-4D36-9649-309F411B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6"/>
            <a:ext cx="7467600" cy="114300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pl-PL" dirty="0"/>
              <a:t>St.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15DA478-3FF0-4010-B96F-5BAEB8CF1F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67952"/>
            <a:ext cx="7467600" cy="4873752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Tyle jest we mnie </a:t>
            </a:r>
            <a:r>
              <a:rPr lang="pl-PL" dirty="0" smtClean="0">
                <a:ea typeface="+mn-lt"/>
                <a:cs typeface="+mn-lt"/>
              </a:rPr>
              <a:t>miłości</a:t>
            </a:r>
            <a:r>
              <a:rPr lang="pl-PL" dirty="0">
                <a:ea typeface="+mn-lt"/>
                <a:cs typeface="+mn-lt"/>
              </a:rPr>
              <a:t>,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Że aż się </a:t>
            </a:r>
            <a:r>
              <a:rPr lang="pl-PL" dirty="0" smtClean="0">
                <a:ea typeface="+mn-lt"/>
                <a:cs typeface="+mn-lt"/>
              </a:rPr>
              <a:t>dziwić </a:t>
            </a:r>
            <a:r>
              <a:rPr lang="pl-PL" dirty="0">
                <a:ea typeface="+mn-lt"/>
                <a:cs typeface="+mn-lt"/>
              </a:rPr>
              <a:t>mu­szę,</a:t>
            </a:r>
            <a:br>
              <a:rPr lang="pl-PL" dirty="0">
                <a:ea typeface="+mn-lt"/>
                <a:cs typeface="+mn-lt"/>
              </a:rPr>
            </a:br>
            <a:r>
              <a:rPr lang="pl-PL" dirty="0" smtClean="0">
                <a:ea typeface="+mn-lt"/>
                <a:cs typeface="+mn-lt"/>
              </a:rPr>
              <a:t>Miłością </a:t>
            </a:r>
            <a:r>
              <a:rPr lang="pl-PL" dirty="0">
                <a:ea typeface="+mn-lt"/>
                <a:cs typeface="+mn-lt"/>
              </a:rPr>
              <a:t>mi Bóg </a:t>
            </a:r>
            <a:r>
              <a:rPr lang="pl-PL" dirty="0" smtClean="0">
                <a:ea typeface="+mn-lt"/>
                <a:cs typeface="+mn-lt"/>
              </a:rPr>
              <a:t>wypełnił</a:t>
            </a: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 dirty="0" smtClean="0">
                <a:ea typeface="+mn-lt"/>
                <a:cs typeface="+mn-lt"/>
              </a:rPr>
              <a:t>Rozpromienioną duszę</a:t>
            </a:r>
            <a:r>
              <a:rPr lang="pl-PL" dirty="0">
                <a:ea typeface="+mn-lt"/>
                <a:cs typeface="+mn-lt"/>
              </a:rPr>
              <a:t>.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Bez </a:t>
            </a:r>
            <a:r>
              <a:rPr lang="pl-PL" dirty="0" smtClean="0">
                <a:ea typeface="+mn-lt"/>
                <a:cs typeface="+mn-lt"/>
              </a:rPr>
              <a:t>niepewności </a:t>
            </a:r>
            <a:r>
              <a:rPr lang="pl-PL" dirty="0">
                <a:ea typeface="+mn-lt"/>
                <a:cs typeface="+mn-lt"/>
              </a:rPr>
              <a:t>o </a:t>
            </a:r>
            <a:r>
              <a:rPr lang="pl-PL" dirty="0" smtClean="0">
                <a:ea typeface="+mn-lt"/>
                <a:cs typeface="+mn-lt"/>
              </a:rPr>
              <a:t>niczym</a:t>
            </a: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 dirty="0" smtClean="0">
                <a:ea typeface="+mn-lt"/>
                <a:cs typeface="+mn-lt"/>
              </a:rPr>
              <a:t>Mówić </a:t>
            </a:r>
            <a:r>
              <a:rPr lang="pl-PL" dirty="0">
                <a:ea typeface="+mn-lt"/>
                <a:cs typeface="+mn-lt"/>
              </a:rPr>
              <a:t>i </a:t>
            </a:r>
            <a:r>
              <a:rPr lang="pl-PL" dirty="0" smtClean="0">
                <a:ea typeface="+mn-lt"/>
                <a:cs typeface="+mn-lt"/>
              </a:rPr>
              <a:t>pisać </a:t>
            </a:r>
            <a:r>
              <a:rPr lang="pl-PL" dirty="0">
                <a:ea typeface="+mn-lt"/>
                <a:cs typeface="+mn-lt"/>
              </a:rPr>
              <a:t>nie umiem,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I </a:t>
            </a:r>
            <a:r>
              <a:rPr lang="pl-PL" dirty="0" smtClean="0">
                <a:ea typeface="+mn-lt"/>
                <a:cs typeface="+mn-lt"/>
              </a:rPr>
              <a:t>tylko </a:t>
            </a:r>
            <a:r>
              <a:rPr lang="pl-PL" dirty="0">
                <a:ea typeface="+mn-lt"/>
                <a:cs typeface="+mn-lt"/>
              </a:rPr>
              <a:t>tę </a:t>
            </a:r>
            <a:r>
              <a:rPr lang="pl-PL" dirty="0" smtClean="0">
                <a:ea typeface="+mn-lt"/>
                <a:cs typeface="+mn-lt"/>
              </a:rPr>
              <a:t>śliczną Miłość</a:t>
            </a: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 dirty="0" smtClean="0">
                <a:ea typeface="+mn-lt"/>
                <a:cs typeface="+mn-lt"/>
              </a:rPr>
              <a:t>Najlepiej </a:t>
            </a:r>
            <a:r>
              <a:rPr lang="pl-PL" dirty="0">
                <a:ea typeface="+mn-lt"/>
                <a:cs typeface="+mn-lt"/>
              </a:rPr>
              <a:t>w </a:t>
            </a:r>
            <a:r>
              <a:rPr lang="pl-PL" dirty="0" smtClean="0">
                <a:ea typeface="+mn-lt"/>
                <a:cs typeface="+mn-lt"/>
              </a:rPr>
              <a:t>świecie rozumiem</a:t>
            </a:r>
            <a:r>
              <a:rPr lang="pl-PL" dirty="0">
                <a:ea typeface="+mn-lt"/>
                <a:cs typeface="+mn-lt"/>
              </a:rPr>
              <a:t>.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Żyję – </a:t>
            </a:r>
            <a:r>
              <a:rPr lang="pl-PL" dirty="0" smtClean="0">
                <a:ea typeface="+mn-lt"/>
                <a:cs typeface="+mn-lt"/>
              </a:rPr>
              <a:t>miłością </a:t>
            </a:r>
            <a:r>
              <a:rPr lang="pl-PL" dirty="0">
                <a:ea typeface="+mn-lt"/>
                <a:cs typeface="+mn-lt"/>
              </a:rPr>
              <a:t>dla </a:t>
            </a:r>
            <a:r>
              <a:rPr lang="pl-PL" dirty="0" smtClean="0">
                <a:ea typeface="+mn-lt"/>
                <a:cs typeface="+mn-lt"/>
              </a:rPr>
              <a:t>Ciebie</a:t>
            </a:r>
            <a:r>
              <a:rPr lang="pl-PL" dirty="0">
                <a:ea typeface="+mn-lt"/>
                <a:cs typeface="+mn-lt"/>
              </a:rPr>
              <a:t>,</a:t>
            </a:r>
            <a:br>
              <a:rPr lang="pl-PL" dirty="0">
                <a:ea typeface="+mn-lt"/>
                <a:cs typeface="+mn-lt"/>
              </a:rPr>
            </a:br>
            <a:r>
              <a:rPr lang="pl-PL" dirty="0" smtClean="0">
                <a:ea typeface="+mn-lt"/>
                <a:cs typeface="+mn-lt"/>
              </a:rPr>
              <a:t>Uśmiechem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smtClean="0">
                <a:ea typeface="+mn-lt"/>
                <a:cs typeface="+mn-lt"/>
              </a:rPr>
              <a:t>uściskiem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smtClean="0">
                <a:ea typeface="+mn-lt"/>
                <a:cs typeface="+mn-lt"/>
              </a:rPr>
              <a:t>spojrzeniem</a:t>
            </a:r>
            <a:r>
              <a:rPr lang="pl-PL" dirty="0">
                <a:ea typeface="+mn-lt"/>
                <a:cs typeface="+mn-lt"/>
              </a:rPr>
              <a:t>,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Snem o Twej </a:t>
            </a:r>
            <a:r>
              <a:rPr lang="pl-PL" dirty="0" smtClean="0">
                <a:ea typeface="+mn-lt"/>
                <a:cs typeface="+mn-lt"/>
              </a:rPr>
              <a:t>jasnej postaci</a:t>
            </a: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I </a:t>
            </a:r>
            <a:r>
              <a:rPr lang="pl-PL" dirty="0" smtClean="0">
                <a:ea typeface="+mn-lt"/>
                <a:cs typeface="+mn-lt"/>
              </a:rPr>
              <a:t>cichym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smtClean="0">
                <a:ea typeface="+mn-lt"/>
                <a:cs typeface="+mn-lt"/>
              </a:rPr>
              <a:t>długim marzeniem</a:t>
            </a:r>
            <a:r>
              <a:rPr lang="pl-PL" dirty="0">
                <a:ea typeface="+mn-lt"/>
                <a:cs typeface="+mn-lt"/>
              </a:rPr>
              <a:t>..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16 IX 1916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06230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pl-PL" dirty="0"/>
              <a:t>Wartościowa lektura na wakacje</a:t>
            </a:r>
          </a:p>
        </p:txBody>
      </p:sp>
      <p:pic>
        <p:nvPicPr>
          <p:cNvPr id="18434" name="Picture 2" descr="Kraj młodości szczęśliwy. Śladami Juliana Tuwima po Łodzi i Inowłodzu -  Krystyna Ratajska | Książka | Literatura piękna polska | merlin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428736"/>
            <a:ext cx="3357566" cy="505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-3023429" y="3088331"/>
            <a:ext cx="321471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D32BCA47-8697-4D68-9CC7-920E657E79F9}"/>
              </a:ext>
            </a:extLst>
          </p:cNvPr>
          <p:cNvSpPr txBox="1"/>
          <p:nvPr/>
        </p:nvSpPr>
        <p:spPr>
          <a:xfrm>
            <a:off x="649905" y="2114078"/>
            <a:ext cx="339499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Warto zapoznać się nie tylko z samą twórczością poety, ale także z jego biografią. Jedną z wartościowych pozycji opowiadających o jego życiu jest ,,Kraj młodości szczęśliwy. Śladami Juliana Tuwima po Łodzi i Inowłodzu" Krystyny Ratajskiej. Autorka zebrała m. in. wspomnienia i listy jego przyjaciół. Zachęcamy do lektury!</a:t>
            </a:r>
            <a:endParaRPr lang="pl-PL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FCB25EF-3D41-4EC1-8549-CC991608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drzewo, trawa, zewnętrzne, osoba&#10;&#10;Opis wygenerowany automatycznie">
            <a:extLst>
              <a:ext uri="{FF2B5EF4-FFF2-40B4-BE49-F238E27FC236}">
                <a16:creationId xmlns="" xmlns:a16="http://schemas.microsoft.com/office/drawing/2014/main" id="{220F9B4B-63BB-478A-9D6E-976C5F9B645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9450" y="278982"/>
            <a:ext cx="6054056" cy="405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5" descr="Obraz zawierający drzewo, zewnętrzne, osoba, trawa&#10;&#10;Opis wygenerowany automatycznie">
            <a:extLst>
              <a:ext uri="{FF2B5EF4-FFF2-40B4-BE49-F238E27FC236}">
                <a16:creationId xmlns="" xmlns:a16="http://schemas.microsoft.com/office/drawing/2014/main" id="{5C22C3DC-7036-4A90-A421-A07B825A55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2491" y="3791064"/>
            <a:ext cx="4190300" cy="279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6295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256</Words>
  <Application>Microsoft Office PowerPoint</Application>
  <PresentationFormat>Pokaz na ekranie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Wykusz</vt:lpstr>
      <vt:lpstr>DZIEŃ INTEGRACYJNY</vt:lpstr>
      <vt:lpstr>Park Stefanii i Juliana Tuwimów</vt:lpstr>
      <vt:lpstr>Tuwimowie jako małżeństwo</vt:lpstr>
      <vt:lpstr>„Przy okrągłym stole”</vt:lpstr>
      <vt:lpstr>Życie miłosne i wiersze o tej tematyce</vt:lpstr>
      <vt:lpstr>Rozstefienie (miłość)</vt:lpstr>
      <vt:lpstr>St.</vt:lpstr>
      <vt:lpstr>Wartościowa lektura na wakacje</vt:lpstr>
      <vt:lpstr>Slajd 9</vt:lpstr>
      <vt:lpstr>Ludność żydowska na ziemi tomaszowskiej</vt:lpstr>
      <vt:lpstr>Getto</vt:lpstr>
      <vt:lpstr>Listy z getta</vt:lpstr>
      <vt:lpstr>Slajd 13</vt:lpstr>
      <vt:lpstr>Tomaszowski Kirkut</vt:lpstr>
      <vt:lpstr>Slajd 15</vt:lpstr>
      <vt:lpstr>Pasaże Pamięci</vt:lpstr>
      <vt:lpstr>Dziękujemy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INTEGRACYJNY</dc:title>
  <dc:creator>Kingusia</dc:creator>
  <cp:lastModifiedBy>User</cp:lastModifiedBy>
  <cp:revision>380</cp:revision>
  <dcterms:created xsi:type="dcterms:W3CDTF">2021-06-15T08:50:35Z</dcterms:created>
  <dcterms:modified xsi:type="dcterms:W3CDTF">2021-07-01T20:10:14Z</dcterms:modified>
</cp:coreProperties>
</file>